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D0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22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52747-229D-4586-8991-9EE5A6992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2C4F75-546F-4DC9-8C64-755A449E9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97601-9FDC-4013-96AB-BDB04F3C6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75200-19AB-41FB-B85B-57BCE0C73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39381-B564-4FE1-8AE9-A0395D0AA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48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EE05-4ED1-4BFD-A915-76BDA659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68ED41-4163-4F70-AFC5-7C4C5535B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B0099-6F46-4018-9CC7-867889F83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87DAB-EF09-4A10-8FB9-6ADFE655D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998F03-4502-4C7E-8184-3E49DED2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54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091743-5253-47CB-9FC9-CFC83EAF9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538DB-F6AE-4B41-8B32-0909CCB00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B34634-776D-42A3-92FC-7CF1049A8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FF439-F3E5-46B5-9DB8-82602FAF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36CA1-C6AE-47CF-B0A7-55624B0A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05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8A43-6093-419E-91D3-79F523144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585DB-0E0D-427E-8BDB-8C4FFBCF0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B2265-065C-4CEB-A095-A0DDC471E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5B9BF-4BEB-4E13-B821-C466FD6A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4F49F-FE03-47C1-B414-8E135AF63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80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331CB-DAB3-4CE6-BDA2-394808C55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8A2F7-CC21-42F3-850F-281D6BC54A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55A972-B200-4610-91F7-250AF9F73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33B56-71DF-4E22-8F18-AC204D03F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6C21-50A3-42B8-9269-16013306C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470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B1AAA-CD97-47C9-99D7-C74258CD3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ED52-5D0B-4251-A219-7E12FF06C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F4283F-3C55-43EE-B8D5-4B9B2C215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45207C-D974-4CEA-B46B-7D942D0BD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82C47-DD4B-4600-8880-64A842D4D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50466C-736D-4728-BC36-1099BF25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947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DE6EB-1C48-41DC-8A9C-3374D0502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2729F-B82D-4748-8351-E5302E9A6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43384-096B-406D-8288-E871B1860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4319C4-2B12-4530-9E14-6DC6F4952D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D3A763-8612-404A-B4E6-6B1DD0069B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550859-32BE-43A5-B4F9-1779410C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716A95-8F92-4D5E-8850-75EAF3B9E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A5B34B-215B-455A-912F-1D4598200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425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4E0A-944E-4FC1-A324-D5579932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6ACFB0-0D3D-4277-AC9C-84855D53C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C8362C-A0B1-4404-9F67-83AE0AA5E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D708D-61D4-46BE-B621-DB2E6EDE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52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E6ACD9-4F46-4D71-A419-9408BBCBD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24BD3A-B747-4657-B759-7BB11C0AB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A7E927-2E6B-491D-97DE-5376C50D4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273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AC1D-624F-41C7-8E59-71AA4BE6C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B8440-F4E8-44EC-A436-10CFBD54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16851A-DE1E-4D95-B9DA-9E43053286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6D6030-C8D9-471E-B57E-76D00F5C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53E23-1FE2-4FF7-A16F-E57AFC24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63610-72F5-4E00-BAE1-F4BFE38F9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98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74683-6511-425C-87DD-05D192A2F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54C439-99FB-4FA0-BEEE-AC823977E9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FB04F7-68A3-4890-9558-06AC3053D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240CC-9E8F-4393-BD86-225A04BB2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B6384-6D61-4E90-914B-096CB15E5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E09719-CADF-40CD-9798-6B4D93AE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48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CC8392-6457-45BA-AEEA-E6A1BD188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4BDA5-BC2B-4FB4-BCD9-51506DA91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B2F1C-126C-4A37-A4D9-EB50AD7B0F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FF7D-4673-4D7F-A88A-400AEEDC8638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DA3-F092-4E8C-9422-967A9FC35A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14024-6A60-4359-8BAB-E3A472255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ED06F-9210-4A28-9D87-8870C3F425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49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3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6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0.jpg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7.jpg"/><Relationship Id="rId7" Type="http://schemas.openxmlformats.org/officeDocument/2006/relationships/image" Target="../media/image29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8.png"/><Relationship Id="rId4" Type="http://schemas.openxmlformats.org/officeDocument/2006/relationships/hyperlink" Target="https://en.wikipedia.org/wiki/Australi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9.png"/><Relationship Id="rId7" Type="http://schemas.openxmlformats.org/officeDocument/2006/relationships/image" Target="../media/image3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5" Type="http://schemas.openxmlformats.org/officeDocument/2006/relationships/image" Target="../media/image14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hyperlink" Target="https://en.wikipedia.org/wiki/Australia" TargetMode="External"/><Relationship Id="rId7" Type="http://schemas.openxmlformats.org/officeDocument/2006/relationships/image" Target="../media/image35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9.jpg"/><Relationship Id="rId5" Type="http://schemas.openxmlformats.org/officeDocument/2006/relationships/image" Target="../media/image33.png"/><Relationship Id="rId10" Type="http://schemas.openxmlformats.org/officeDocument/2006/relationships/image" Target="../media/image38.jpg"/><Relationship Id="rId4" Type="http://schemas.openxmlformats.org/officeDocument/2006/relationships/image" Target="../media/image28.png"/><Relationship Id="rId9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0C91-D14C-4EB0-8C27-342304B39B01}"/>
              </a:ext>
            </a:extLst>
          </p:cNvPr>
          <p:cNvSpPr txBox="1"/>
          <p:nvPr/>
        </p:nvSpPr>
        <p:spPr>
          <a:xfrm>
            <a:off x="1184564" y="1070386"/>
            <a:ext cx="486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PROJECTS (LARGE)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4852F4-F0DA-4F13-B053-21713CB35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0" y="2091586"/>
            <a:ext cx="1381993" cy="870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5F5294-03D4-455F-A1EA-F59240B36FDB}"/>
              </a:ext>
            </a:extLst>
          </p:cNvPr>
          <p:cNvSpPr txBox="1"/>
          <p:nvPr/>
        </p:nvSpPr>
        <p:spPr>
          <a:xfrm>
            <a:off x="2996372" y="2300781"/>
            <a:ext cx="9236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War is completed in Bosnia, the government has been established create the decommission </a:t>
            </a:r>
          </a:p>
          <a:p>
            <a:r>
              <a:rPr lang="en-US" dirty="0"/>
              <a:t>plan for 1,000,000.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ED7D9-3F10-496F-BF2F-34C21EBA0B32}"/>
              </a:ext>
            </a:extLst>
          </p:cNvPr>
          <p:cNvSpPr txBox="1"/>
          <p:nvPr/>
        </p:nvSpPr>
        <p:spPr>
          <a:xfrm>
            <a:off x="1392380" y="4450359"/>
            <a:ext cx="1670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End Date: </a:t>
            </a:r>
            <a:r>
              <a:rPr lang="en-US" dirty="0"/>
              <a:t>2001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2BD18E-FBCA-4BEC-809B-A6F2C05D4B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309" y="3219263"/>
            <a:ext cx="1887682" cy="14157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4876795-EBAB-4FE0-A4E0-D45876089162}"/>
              </a:ext>
            </a:extLst>
          </p:cNvPr>
          <p:cNvSpPr/>
          <p:nvPr/>
        </p:nvSpPr>
        <p:spPr>
          <a:xfrm>
            <a:off x="5559136" y="3429000"/>
            <a:ext cx="6307282" cy="85162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EA82C6D-DFFE-4313-AA63-0C8142CAC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308" y="2949432"/>
            <a:ext cx="1377630" cy="10318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A8DE152-CD34-493D-8467-DEFE0184F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0" y="1057502"/>
            <a:ext cx="1001678" cy="63598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5D62FA8-8198-47B1-924A-00CAA79A690A}"/>
              </a:ext>
            </a:extLst>
          </p:cNvPr>
          <p:cNvSpPr txBox="1"/>
          <p:nvPr/>
        </p:nvSpPr>
        <p:spPr>
          <a:xfrm>
            <a:off x="3063222" y="1856930"/>
            <a:ext cx="2403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Invert.</a:t>
            </a:r>
            <a:r>
              <a:rPr lang="en-US" dirty="0" err="1"/>
              <a:t>HOMICIDE:BORIS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CD7A46-8DE5-45E6-A488-94775EB15EC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54" y="3104339"/>
            <a:ext cx="1381994" cy="52773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0946C8-E71D-4C82-A93C-6BC78F5B6F84}"/>
              </a:ext>
            </a:extLst>
          </p:cNvPr>
          <p:cNvCxnSpPr>
            <a:stCxn id="15" idx="1"/>
            <a:endCxn id="15" idx="3"/>
          </p:cNvCxnSpPr>
          <p:nvPr/>
        </p:nvCxnSpPr>
        <p:spPr>
          <a:xfrm>
            <a:off x="5559136" y="3854813"/>
            <a:ext cx="6307282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2797AF9-2A66-45F5-99B3-9C17F3AE99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380" y="3716004"/>
            <a:ext cx="666174" cy="521924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0DF820-E6CC-4B4B-A523-B93E73F3D6D2}"/>
              </a:ext>
            </a:extLst>
          </p:cNvPr>
          <p:cNvCxnSpPr/>
          <p:nvPr/>
        </p:nvCxnSpPr>
        <p:spPr>
          <a:xfrm flipV="1">
            <a:off x="1049482" y="3716004"/>
            <a:ext cx="789709" cy="260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290218B-4562-4AD8-B6CC-46F1C3F877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32" y="1298326"/>
            <a:ext cx="1572491" cy="9031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BD8B29-C336-4AAE-8157-06391BA2F8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43" y="1279064"/>
            <a:ext cx="1011816" cy="9720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0CAB20-9148-452D-85A3-65574C41F14D}"/>
              </a:ext>
            </a:extLst>
          </p:cNvPr>
          <p:cNvSpPr txBox="1"/>
          <p:nvPr/>
        </p:nvSpPr>
        <p:spPr>
          <a:xfrm>
            <a:off x="1193908" y="1028160"/>
            <a:ext cx="1301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nonPoliceCfg.Auschwitz</a:t>
            </a:r>
            <a:endParaRPr lang="en-US" sz="900" dirty="0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119654-2E3D-4D11-BDA3-74B59865B5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0229" y="5091545"/>
            <a:ext cx="2316189" cy="13028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866CCAF-7ACC-4379-BC98-D129E49CE7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844" y="4574977"/>
            <a:ext cx="1377629" cy="207773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698C0E-202A-411D-BED7-8CB91438A5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979" y="4845165"/>
            <a:ext cx="1013746" cy="127115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149DF-4253-43AA-A999-A65A7B1B44F9}"/>
              </a:ext>
            </a:extLst>
          </p:cNvPr>
          <p:cNvCxnSpPr/>
          <p:nvPr/>
        </p:nvCxnSpPr>
        <p:spPr>
          <a:xfrm>
            <a:off x="6447009" y="4718630"/>
            <a:ext cx="1546079" cy="129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7E8969D-8C9E-4D53-A184-6AE7241613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990" y="4520068"/>
            <a:ext cx="953184" cy="149519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059A13-0255-4256-B651-74F55D473DAB}"/>
              </a:ext>
            </a:extLst>
          </p:cNvPr>
          <p:cNvCxnSpPr/>
          <p:nvPr/>
        </p:nvCxnSpPr>
        <p:spPr>
          <a:xfrm>
            <a:off x="7614623" y="5091545"/>
            <a:ext cx="2620422" cy="522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156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-20439" y="741536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DC09F6-5DDF-4374-927C-971E02664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709" y="2368943"/>
            <a:ext cx="2864581" cy="2120113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B97CE5-4ACC-466E-803F-1DB237172963}"/>
              </a:ext>
            </a:extLst>
          </p:cNvPr>
          <p:cNvCxnSpPr>
            <a:cxnSpLocks/>
          </p:cNvCxnSpPr>
          <p:nvPr/>
        </p:nvCxnSpPr>
        <p:spPr>
          <a:xfrm>
            <a:off x="4206240" y="1581374"/>
            <a:ext cx="2893807" cy="32380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A0FFC-AF85-4531-88E2-1B1A2EF672E4}"/>
              </a:ext>
            </a:extLst>
          </p:cNvPr>
          <p:cNvSpPr/>
          <p:nvPr/>
        </p:nvSpPr>
        <p:spPr>
          <a:xfrm>
            <a:off x="5266140" y="1693488"/>
            <a:ext cx="1700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Wieland </a:t>
            </a:r>
            <a:r>
              <a:rPr lang="en-US" b="1" strike="sngStrike" dirty="0" err="1"/>
              <a:t>Montir</a:t>
            </a:r>
            <a:endParaRPr lang="en-US" b="1" strike="sngStrik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6D397-675C-4597-9FD5-10A6778E89D1}"/>
              </a:ext>
            </a:extLst>
          </p:cNvPr>
          <p:cNvSpPr/>
          <p:nvPr/>
        </p:nvSpPr>
        <p:spPr>
          <a:xfrm>
            <a:off x="4956504" y="1327604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WWI.FBI:KIDNAPPING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B8C463-E7C4-4236-8719-9115B6B4A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31" y="1154402"/>
            <a:ext cx="2216562" cy="3447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2045D8-E47C-44E2-94BB-CBC4823DCB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1" y="1512270"/>
            <a:ext cx="1615801" cy="201774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F2E6A49-2967-4BCE-A19D-B3DE4982AB77}"/>
              </a:ext>
            </a:extLst>
          </p:cNvPr>
          <p:cNvSpPr/>
          <p:nvPr/>
        </p:nvSpPr>
        <p:spPr>
          <a:xfrm>
            <a:off x="892885" y="5109882"/>
            <a:ext cx="10886739" cy="126940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E52995-8C8E-4CF7-ACCA-14D773F788C2}"/>
              </a:ext>
            </a:extLst>
          </p:cNvPr>
          <p:cNvCxnSpPr>
            <a:endCxn id="29" idx="3"/>
          </p:cNvCxnSpPr>
          <p:nvPr/>
        </p:nvCxnSpPr>
        <p:spPr>
          <a:xfrm flipV="1">
            <a:off x="623944" y="5744584"/>
            <a:ext cx="11155680" cy="86061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DCCFE8C-35E1-43D4-BBB1-F71D3BBB1735}"/>
              </a:ext>
            </a:extLst>
          </p:cNvPr>
          <p:cNvSpPr txBox="1"/>
          <p:nvPr/>
        </p:nvSpPr>
        <p:spPr>
          <a:xfrm>
            <a:off x="8928847" y="4717616"/>
            <a:ext cx="2950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CLOCK</a:t>
            </a:r>
            <a:r>
              <a:rPr lang="en-US" dirty="0"/>
              <a:t>(Quartz Circle)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A44E560-A3F0-489F-B2D2-B24A6CF2CE96}"/>
              </a:ext>
            </a:extLst>
          </p:cNvPr>
          <p:cNvCxnSpPr/>
          <p:nvPr/>
        </p:nvCxnSpPr>
        <p:spPr>
          <a:xfrm flipH="1">
            <a:off x="10404091" y="4902282"/>
            <a:ext cx="16875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16CE3A6-4E92-4FE5-8891-60207640BDB1}"/>
              </a:ext>
            </a:extLst>
          </p:cNvPr>
          <p:cNvSpPr txBox="1"/>
          <p:nvPr/>
        </p:nvSpPr>
        <p:spPr>
          <a:xfrm>
            <a:off x="8159947" y="1972931"/>
            <a:ext cx="34395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PREA §187 </a:t>
            </a:r>
          </a:p>
          <a:p>
            <a:r>
              <a:rPr lang="en-US" dirty="0"/>
              <a:t>subsumed family</a:t>
            </a:r>
          </a:p>
          <a:p>
            <a:r>
              <a:rPr lang="en-US" b="1" dirty="0"/>
              <a:t>JOEPSHE</a:t>
            </a:r>
            <a:r>
              <a:rPr lang="en-US" dirty="0"/>
              <a:t> </a:t>
            </a:r>
            <a:r>
              <a:rPr lang="en-US" strike="sngStrike" dirty="0"/>
              <a:t>al-</a:t>
            </a:r>
            <a:r>
              <a:rPr lang="en-US" strike="sngStrike" dirty="0" err="1"/>
              <a:t>kaida</a:t>
            </a:r>
            <a:r>
              <a:rPr lang="en-US" strike="sngStrike" dirty="0"/>
              <a:t>, </a:t>
            </a:r>
            <a:r>
              <a:rPr lang="en-US" strike="sngStrike" dirty="0" err="1"/>
              <a:t>osama</a:t>
            </a:r>
            <a:r>
              <a:rPr lang="en-US" strike="sngStrike" dirty="0"/>
              <a:t> bin laden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36C9A20-FB0A-45EB-B293-DEF26D4865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524" y="2038573"/>
            <a:ext cx="3187237" cy="212011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4E5BD70-5E75-41EA-A599-177D1816EA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541" y="3291649"/>
            <a:ext cx="602204" cy="729139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39B071EC-ED86-4565-A026-CFF82CA9C25F}"/>
              </a:ext>
            </a:extLst>
          </p:cNvPr>
          <p:cNvSpPr/>
          <p:nvPr/>
        </p:nvSpPr>
        <p:spPr>
          <a:xfrm>
            <a:off x="9133243" y="3278034"/>
            <a:ext cx="2466300" cy="7291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UBAID(ONSITE)</a:t>
            </a:r>
          </a:p>
          <a:p>
            <a:r>
              <a:rPr lang="en-US" dirty="0"/>
              <a:t>NEIGHBOR(OFFSITE)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BF1ADE-626C-4580-83A4-B1B5206340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4" y="1075406"/>
            <a:ext cx="1035778" cy="95610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591DAC-16FD-4272-8D30-91E86BA63BE0}"/>
              </a:ext>
            </a:extLst>
          </p:cNvPr>
          <p:cNvSpPr/>
          <p:nvPr/>
        </p:nvSpPr>
        <p:spPr>
          <a:xfrm>
            <a:off x="10327341" y="1327604"/>
            <a:ext cx="1035778" cy="898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C969C25-5689-4368-ACD0-DDCE73F837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81" y="1437273"/>
            <a:ext cx="553100" cy="510554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FD1B6B1-DDE6-455A-BED5-1E56B70B08CE}"/>
              </a:ext>
            </a:extLst>
          </p:cNvPr>
          <p:cNvCxnSpPr/>
          <p:nvPr/>
        </p:nvCxnSpPr>
        <p:spPr>
          <a:xfrm flipH="1" flipV="1">
            <a:off x="10366393" y="2368943"/>
            <a:ext cx="561838" cy="1158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E26430C-E125-4164-9AEB-97B03F3D8740}"/>
              </a:ext>
            </a:extLst>
          </p:cNvPr>
          <p:cNvSpPr txBox="1"/>
          <p:nvPr/>
        </p:nvSpPr>
        <p:spPr>
          <a:xfrm>
            <a:off x="11123407" y="2368943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4E8D39-902B-495E-AD2F-4B01969BB765}"/>
              </a:ext>
            </a:extLst>
          </p:cNvPr>
          <p:cNvSpPr txBox="1"/>
          <p:nvPr/>
        </p:nvSpPr>
        <p:spPr>
          <a:xfrm>
            <a:off x="9399139" y="13384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CEBCEDF-195D-4450-BE4D-61D2DE835EC2}"/>
              </a:ext>
            </a:extLst>
          </p:cNvPr>
          <p:cNvCxnSpPr/>
          <p:nvPr/>
        </p:nvCxnSpPr>
        <p:spPr>
          <a:xfrm>
            <a:off x="8767482" y="3428999"/>
            <a:ext cx="2160749" cy="213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1A5398-F4CC-46A1-93AE-187EA9EDDBC2}"/>
              </a:ext>
            </a:extLst>
          </p:cNvPr>
          <p:cNvCxnSpPr/>
          <p:nvPr/>
        </p:nvCxnSpPr>
        <p:spPr>
          <a:xfrm>
            <a:off x="8573845" y="3656218"/>
            <a:ext cx="2630936" cy="162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8733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-20439" y="741536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CBA0FFC-AF85-4531-88E2-1B1A2EF672E4}"/>
              </a:ext>
            </a:extLst>
          </p:cNvPr>
          <p:cNvSpPr/>
          <p:nvPr/>
        </p:nvSpPr>
        <p:spPr>
          <a:xfrm>
            <a:off x="4557971" y="1947827"/>
            <a:ext cx="288514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strike="sngStrike" dirty="0"/>
              <a:t>Wieland </a:t>
            </a:r>
            <a:r>
              <a:rPr lang="en-US" sz="3200" b="1" strike="sngStrike" dirty="0" err="1"/>
              <a:t>Montir</a:t>
            </a:r>
            <a:endParaRPr lang="en-US" sz="3200" b="1" strike="sngStrike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6D397-675C-4597-9FD5-10A6778E89D1}"/>
              </a:ext>
            </a:extLst>
          </p:cNvPr>
          <p:cNvSpPr/>
          <p:nvPr/>
        </p:nvSpPr>
        <p:spPr>
          <a:xfrm>
            <a:off x="4956504" y="1327604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WWI.FBI:KIDNAPPING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2B8C463-E7C4-4236-8719-9115B6B4A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131" y="1154402"/>
            <a:ext cx="2216562" cy="34479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2045D8-E47C-44E2-94BB-CBC4823DC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81" y="1512270"/>
            <a:ext cx="1615801" cy="201774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16CE3A6-4E92-4FE5-8891-60207640BDB1}"/>
              </a:ext>
            </a:extLst>
          </p:cNvPr>
          <p:cNvSpPr txBox="1"/>
          <p:nvPr/>
        </p:nvSpPr>
        <p:spPr>
          <a:xfrm>
            <a:off x="8159947" y="1972931"/>
            <a:ext cx="343959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PREA §187 </a:t>
            </a:r>
          </a:p>
          <a:p>
            <a:r>
              <a:rPr lang="en-US" dirty="0"/>
              <a:t>subsumed family</a:t>
            </a:r>
          </a:p>
          <a:p>
            <a:r>
              <a:rPr lang="en-US" b="1" dirty="0"/>
              <a:t>JOEPSHE</a:t>
            </a:r>
            <a:r>
              <a:rPr lang="en-US" dirty="0"/>
              <a:t> </a:t>
            </a:r>
            <a:r>
              <a:rPr lang="en-US" strike="sngStrike" dirty="0"/>
              <a:t>al-</a:t>
            </a:r>
            <a:r>
              <a:rPr lang="en-US" strike="sngStrike" dirty="0" err="1"/>
              <a:t>kaida</a:t>
            </a:r>
            <a:r>
              <a:rPr lang="en-US" strike="sngStrike" dirty="0"/>
              <a:t>, </a:t>
            </a:r>
            <a:r>
              <a:rPr lang="en-US" strike="sngStrike" dirty="0" err="1"/>
              <a:t>osama</a:t>
            </a:r>
            <a:r>
              <a:rPr lang="en-US" strike="sngStrike" dirty="0"/>
              <a:t> bin laden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5BF1ADE-626C-4580-83A4-B1B5206340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704" y="1075406"/>
            <a:ext cx="1035778" cy="956103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A591DAC-16FD-4272-8D30-91E86BA63BE0}"/>
              </a:ext>
            </a:extLst>
          </p:cNvPr>
          <p:cNvSpPr/>
          <p:nvPr/>
        </p:nvSpPr>
        <p:spPr>
          <a:xfrm>
            <a:off x="10327341" y="1327604"/>
            <a:ext cx="1035778" cy="89895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C969C25-5689-4368-ACD0-DDCE73F83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81" y="1437273"/>
            <a:ext cx="553100" cy="51055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4E8D39-902B-495E-AD2F-4B01969BB765}"/>
              </a:ext>
            </a:extLst>
          </p:cNvPr>
          <p:cNvSpPr txBox="1"/>
          <p:nvPr/>
        </p:nvSpPr>
        <p:spPr>
          <a:xfrm>
            <a:off x="9399139" y="13384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D3C732-CE9C-4165-92E7-1A30EB769F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12" y="2701996"/>
            <a:ext cx="1466850" cy="7810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0A5EE5F-3DEE-44C5-A907-86E66EDCCB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012" y="3821335"/>
            <a:ext cx="1466850" cy="78105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6B8C10A-8C58-4FD1-A651-427DA42DC91D}"/>
              </a:ext>
            </a:extLst>
          </p:cNvPr>
          <p:cNvCxnSpPr/>
          <p:nvPr/>
        </p:nvCxnSpPr>
        <p:spPr>
          <a:xfrm flipV="1">
            <a:off x="5122273" y="2603873"/>
            <a:ext cx="2609431" cy="926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A385956-E09E-458A-992B-4B745FF2939F}"/>
              </a:ext>
            </a:extLst>
          </p:cNvPr>
          <p:cNvCxnSpPr/>
          <p:nvPr/>
        </p:nvCxnSpPr>
        <p:spPr>
          <a:xfrm flipV="1">
            <a:off x="5122272" y="3628134"/>
            <a:ext cx="2609431" cy="926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B4E415-5C0F-44DF-9E29-C17BF87B2DC1}"/>
              </a:ext>
            </a:extLst>
          </p:cNvPr>
          <p:cNvSpPr txBox="1"/>
          <p:nvPr/>
        </p:nvSpPr>
        <p:spPr>
          <a:xfrm>
            <a:off x="4956504" y="1777081"/>
            <a:ext cx="26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Ghohe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, Wieland </a:t>
            </a:r>
            <a:r>
              <a:rPr lang="en-US" strike="sngStrike" dirty="0" err="1"/>
              <a:t>werde</a:t>
            </a:r>
            <a:r>
              <a:rPr lang="en-US" strike="sngStrike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6DE9AB-C90E-4029-909A-0A08B86690FA}"/>
              </a:ext>
            </a:extLst>
          </p:cNvPr>
          <p:cNvSpPr txBox="1"/>
          <p:nvPr/>
        </p:nvSpPr>
        <p:spPr>
          <a:xfrm>
            <a:off x="4054999" y="2907855"/>
            <a:ext cx="1110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JOESEPH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949E390-2EE9-4DEC-80EC-2C048731DB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799" y="3623186"/>
            <a:ext cx="2949892" cy="2647637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76B1F2BD-0667-434F-A6DC-069F00AAFEBF}"/>
              </a:ext>
            </a:extLst>
          </p:cNvPr>
          <p:cNvSpPr/>
          <p:nvPr/>
        </p:nvSpPr>
        <p:spPr>
          <a:xfrm>
            <a:off x="5570780" y="6205626"/>
            <a:ext cx="957430" cy="71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B3D7D8-FDD1-4895-A03E-16AA7C980471}"/>
              </a:ext>
            </a:extLst>
          </p:cNvPr>
          <p:cNvSpPr txBox="1"/>
          <p:nvPr/>
        </p:nvSpPr>
        <p:spPr>
          <a:xfrm>
            <a:off x="3154811" y="6331449"/>
            <a:ext cx="25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00.tw.pns.HOMICIDE:LUX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27C0C266-1211-47CA-916B-137A650BCAC8}"/>
              </a:ext>
            </a:extLst>
          </p:cNvPr>
          <p:cNvSpPr/>
          <p:nvPr/>
        </p:nvSpPr>
        <p:spPr>
          <a:xfrm>
            <a:off x="6638094" y="6219508"/>
            <a:ext cx="957430" cy="71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ELKE</a:t>
            </a:r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93224318-5F3B-4E84-8F8C-A5E8B9966547}"/>
              </a:ext>
            </a:extLst>
          </p:cNvPr>
          <p:cNvSpPr/>
          <p:nvPr/>
        </p:nvSpPr>
        <p:spPr>
          <a:xfrm>
            <a:off x="7480246" y="6205625"/>
            <a:ext cx="1855689" cy="71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HOMICDIE:LUX</a:t>
            </a:r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9A19B6AD-06B6-49D0-9450-91B6E4F13B85}"/>
              </a:ext>
            </a:extLst>
          </p:cNvPr>
          <p:cNvSpPr/>
          <p:nvPr/>
        </p:nvSpPr>
        <p:spPr>
          <a:xfrm>
            <a:off x="8901024" y="6187977"/>
            <a:ext cx="1057081" cy="7100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59693-F948-4E84-BEB9-B6163EA167FC}"/>
              </a:ext>
            </a:extLst>
          </p:cNvPr>
          <p:cNvSpPr/>
          <p:nvPr/>
        </p:nvSpPr>
        <p:spPr>
          <a:xfrm>
            <a:off x="9942240" y="6324962"/>
            <a:ext cx="2319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WWI.FBI:KIDNAPPING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8DC34B76-308D-4F11-A361-78D6F418B78D}"/>
              </a:ext>
            </a:extLst>
          </p:cNvPr>
          <p:cNvSpPr/>
          <p:nvPr/>
        </p:nvSpPr>
        <p:spPr>
          <a:xfrm>
            <a:off x="621201" y="3887879"/>
            <a:ext cx="1457238" cy="2764720"/>
          </a:xfrm>
          <a:prstGeom prst="cube">
            <a:avLst/>
          </a:prstGeom>
          <a:solidFill>
            <a:schemeClr val="accent2">
              <a:lumMod val="5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F352FB6-912C-4BC0-8C4B-7D5FFA97B2F4}"/>
              </a:ext>
            </a:extLst>
          </p:cNvPr>
          <p:cNvCxnSpPr>
            <a:stCxn id="17" idx="1"/>
          </p:cNvCxnSpPr>
          <p:nvPr/>
        </p:nvCxnSpPr>
        <p:spPr>
          <a:xfrm flipH="1" flipV="1">
            <a:off x="2560320" y="5400339"/>
            <a:ext cx="7381920" cy="110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247263-5F94-45E5-A92A-B765A9D30608}"/>
              </a:ext>
            </a:extLst>
          </p:cNvPr>
          <p:cNvSpPr txBox="1"/>
          <p:nvPr/>
        </p:nvSpPr>
        <p:spPr>
          <a:xfrm>
            <a:off x="2574664" y="5181364"/>
            <a:ext cx="147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Iforgot</a:t>
            </a:r>
            <a:r>
              <a:rPr lang="en-US" strike="sngStrike" dirty="0"/>
              <a:t> (fetch)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D0B749-E191-4974-BAD5-68E79E3C6C52}"/>
              </a:ext>
            </a:extLst>
          </p:cNvPr>
          <p:cNvSpPr txBox="1"/>
          <p:nvPr/>
        </p:nvSpPr>
        <p:spPr>
          <a:xfrm>
            <a:off x="4433879" y="5181364"/>
            <a:ext cx="2724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Holocaust denial Alzheimer</a:t>
            </a:r>
          </a:p>
          <a:p>
            <a:r>
              <a:rPr lang="en-US" strike="sngStrike" dirty="0"/>
              <a:t>Charts and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C60B338-983E-429A-9BCA-E2AAF380340E}"/>
              </a:ext>
            </a:extLst>
          </p:cNvPr>
          <p:cNvSpPr txBox="1"/>
          <p:nvPr/>
        </p:nvSpPr>
        <p:spPr>
          <a:xfrm>
            <a:off x="4433879" y="4947004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WWI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E4148D-964C-440C-A6AA-ACC6D6CB551C}"/>
              </a:ext>
            </a:extLst>
          </p:cNvPr>
          <p:cNvSpPr txBox="1"/>
          <p:nvPr/>
        </p:nvSpPr>
        <p:spPr>
          <a:xfrm>
            <a:off x="323141" y="3337012"/>
            <a:ext cx="1898212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en-US" sz="4000" b="1" dirty="0"/>
              <a:t>BROWN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ABBC4A-2DF2-4963-BEB0-4095DBB429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750" y="5728757"/>
            <a:ext cx="452452" cy="45245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B28A4-7289-4062-9100-0EAC7378265D}"/>
              </a:ext>
            </a:extLst>
          </p:cNvPr>
          <p:cNvCxnSpPr/>
          <p:nvPr/>
        </p:nvCxnSpPr>
        <p:spPr>
          <a:xfrm flipH="1">
            <a:off x="11497177" y="5504529"/>
            <a:ext cx="530610" cy="7662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104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FB119654-2E3D-4D11-BDA3-74B59865B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66" y="2732809"/>
            <a:ext cx="2316189" cy="130285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9698C0E-202A-411D-BED7-8CB91438A5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16" y="2486429"/>
            <a:ext cx="1013746" cy="127115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88149DF-4253-43AA-A999-A65A7B1B44F9}"/>
              </a:ext>
            </a:extLst>
          </p:cNvPr>
          <p:cNvCxnSpPr/>
          <p:nvPr/>
        </p:nvCxnSpPr>
        <p:spPr>
          <a:xfrm>
            <a:off x="2862146" y="2359894"/>
            <a:ext cx="1546079" cy="1296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7E8969D-8C9E-4D53-A184-6AE724161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127" y="2161332"/>
            <a:ext cx="953184" cy="1495191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0059A13-0255-4256-B651-74F55D473DAB}"/>
              </a:ext>
            </a:extLst>
          </p:cNvPr>
          <p:cNvCxnSpPr>
            <a:cxnSpLocks/>
          </p:cNvCxnSpPr>
          <p:nvPr/>
        </p:nvCxnSpPr>
        <p:spPr>
          <a:xfrm>
            <a:off x="4029760" y="2732809"/>
            <a:ext cx="2558076" cy="384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B866CCAF-7ACC-4379-BC98-D129E49CE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91" y="2205466"/>
            <a:ext cx="1377629" cy="20777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D99EBB-4ED2-4860-BE04-E19CED5E170F}"/>
              </a:ext>
            </a:extLst>
          </p:cNvPr>
          <p:cNvSpPr txBox="1"/>
          <p:nvPr/>
        </p:nvSpPr>
        <p:spPr>
          <a:xfrm>
            <a:off x="4497981" y="4439350"/>
            <a:ext cx="7242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red/black </a:t>
            </a:r>
            <a:r>
              <a:rPr lang="en-US" dirty="0"/>
              <a:t>CPVA.MAINSTREET.DISNELAYNE(</a:t>
            </a:r>
            <a:r>
              <a:rPr lang="en-US" strike="sngStrike" dirty="0" err="1"/>
              <a:t>britnety</a:t>
            </a:r>
            <a:r>
              <a:rPr lang="en-US" dirty="0"/>
              <a:t>).INTENET PAYMENTS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28DC65-AA35-4C10-AE69-FE3ABB3A1608}"/>
              </a:ext>
            </a:extLst>
          </p:cNvPr>
          <p:cNvSpPr/>
          <p:nvPr/>
        </p:nvSpPr>
        <p:spPr>
          <a:xfrm>
            <a:off x="3710863" y="1177561"/>
            <a:ext cx="1941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PROJECTS (LARGE)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F7E5751-AAEB-4503-A7A8-33E6E906B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0" y="1674784"/>
            <a:ext cx="1880816" cy="117551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8E4DDF-8920-405A-AC7A-9C361BF70DFB}"/>
              </a:ext>
            </a:extLst>
          </p:cNvPr>
          <p:cNvCxnSpPr/>
          <p:nvPr/>
        </p:nvCxnSpPr>
        <p:spPr>
          <a:xfrm>
            <a:off x="2171700" y="997527"/>
            <a:ext cx="0" cy="585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A47DA9D-5E81-48FB-B7F3-C0385FB735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752" y="3073876"/>
            <a:ext cx="1700878" cy="1391008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7B7B3C7-F556-4DD1-AE64-E2EDFC563BE1}"/>
              </a:ext>
            </a:extLst>
          </p:cNvPr>
          <p:cNvCxnSpPr>
            <a:cxnSpLocks/>
          </p:cNvCxnSpPr>
          <p:nvPr/>
        </p:nvCxnSpPr>
        <p:spPr>
          <a:xfrm flipV="1">
            <a:off x="758536" y="3429000"/>
            <a:ext cx="417803" cy="60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BE1FE84-D97E-4642-9D9D-1BB30FFB2906}"/>
              </a:ext>
            </a:extLst>
          </p:cNvPr>
          <p:cNvSpPr/>
          <p:nvPr/>
        </p:nvSpPr>
        <p:spPr>
          <a:xfrm>
            <a:off x="45719" y="4516943"/>
            <a:ext cx="4513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>
                <a:solidFill>
                  <a:srgbClr val="ADADAD"/>
                </a:solidFill>
                <a:effectLst/>
                <a:latin typeface="Lato"/>
              </a:rPr>
              <a:t>nonPoliceCfgLogical</a:t>
            </a:r>
            <a:r>
              <a:rPr lang="en-US" b="0" i="0" dirty="0">
                <a:solidFill>
                  <a:srgbClr val="ADADAD"/>
                </a:solidFill>
                <a:effectLst/>
                <a:latin typeface="Lato"/>
              </a:rPr>
              <a:t> “Saving Private Ryan"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06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0C91-D14C-4EB0-8C27-342304B39B01}"/>
              </a:ext>
            </a:extLst>
          </p:cNvPr>
          <p:cNvSpPr txBox="1"/>
          <p:nvPr/>
        </p:nvSpPr>
        <p:spPr>
          <a:xfrm>
            <a:off x="1184564" y="1070386"/>
            <a:ext cx="486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PROJECTS (LARGE)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8DE152-CD34-493D-8467-DEFE0184F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0" y="1057502"/>
            <a:ext cx="1001678" cy="63598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90218B-4562-4AD8-B6CC-46F1C3F87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132" y="1298326"/>
            <a:ext cx="1572491" cy="9031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BD8B29-C336-4AAE-8157-06391BA2F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843" y="1279064"/>
            <a:ext cx="1011816" cy="97205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0CAB20-9148-452D-85A3-65574C41F14D}"/>
              </a:ext>
            </a:extLst>
          </p:cNvPr>
          <p:cNvSpPr txBox="1"/>
          <p:nvPr/>
        </p:nvSpPr>
        <p:spPr>
          <a:xfrm>
            <a:off x="1193908" y="1028160"/>
            <a:ext cx="1301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nonPoliceCfg.Auschwitz</a:t>
            </a:r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3D43A-9255-4919-9B60-77339AAA0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727" y="2502245"/>
            <a:ext cx="5194155" cy="25726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CAD926-6F32-4B63-98D1-C41D06207E41}"/>
              </a:ext>
            </a:extLst>
          </p:cNvPr>
          <p:cNvSpPr txBox="1"/>
          <p:nvPr/>
        </p:nvSpPr>
        <p:spPr>
          <a:xfrm>
            <a:off x="7076210" y="2971800"/>
            <a:ext cx="499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nonPoliceCfg.UNITED</a:t>
            </a:r>
            <a:r>
              <a:rPr lang="en-US" dirty="0"/>
              <a:t> NATIONS (MP Peace Keepers)</a:t>
            </a:r>
          </a:p>
        </p:txBody>
      </p:sp>
    </p:spTree>
    <p:extLst>
      <p:ext uri="{BB962C8B-B14F-4D97-AF65-F5344CB8AC3E}">
        <p14:creationId xmlns:p14="http://schemas.microsoft.com/office/powerpoint/2010/main" val="188421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B6B9E8-B6FA-445E-9BB2-E0F0EC18DEF5}"/>
              </a:ext>
            </a:extLst>
          </p:cNvPr>
          <p:cNvCxnSpPr>
            <a:cxnSpLocks/>
          </p:cNvCxnSpPr>
          <p:nvPr/>
        </p:nvCxnSpPr>
        <p:spPr>
          <a:xfrm>
            <a:off x="1844887" y="4293289"/>
            <a:ext cx="10347113" cy="34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30C91-D14C-4EB0-8C27-342304B39B01}"/>
              </a:ext>
            </a:extLst>
          </p:cNvPr>
          <p:cNvSpPr txBox="1"/>
          <p:nvPr/>
        </p:nvSpPr>
        <p:spPr>
          <a:xfrm>
            <a:off x="1184564" y="1070386"/>
            <a:ext cx="4869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PROJECTS (LARGE)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8DE152-CD34-493D-8467-DEFE0184F8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0" y="1057502"/>
            <a:ext cx="1001678" cy="63598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00CAB20-9148-452D-85A3-65574C41F14D}"/>
              </a:ext>
            </a:extLst>
          </p:cNvPr>
          <p:cNvSpPr txBox="1"/>
          <p:nvPr/>
        </p:nvSpPr>
        <p:spPr>
          <a:xfrm>
            <a:off x="1193908" y="1028160"/>
            <a:ext cx="13019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nonPoliceCfg.Auschwitz</a:t>
            </a:r>
            <a:endParaRPr lang="en-US" sz="9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C3D43A-9255-4919-9B60-77339AAA0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532" y="1126563"/>
            <a:ext cx="1768939" cy="876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99EA65-338A-43EB-B30A-5A4865E30AAC}"/>
              </a:ext>
            </a:extLst>
          </p:cNvPr>
          <p:cNvSpPr txBox="1"/>
          <p:nvPr/>
        </p:nvSpPr>
        <p:spPr>
          <a:xfrm>
            <a:off x="1460274" y="1612962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39C487-F0A6-4A6E-B53C-87B9BD56E800}"/>
              </a:ext>
            </a:extLst>
          </p:cNvPr>
          <p:cNvCxnSpPr>
            <a:cxnSpLocks/>
          </p:cNvCxnSpPr>
          <p:nvPr/>
        </p:nvCxnSpPr>
        <p:spPr>
          <a:xfrm flipV="1">
            <a:off x="-1" y="4293289"/>
            <a:ext cx="1865170" cy="2223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8817B0-645B-4B7D-AB75-D593CC44A2CC}"/>
              </a:ext>
            </a:extLst>
          </p:cNvPr>
          <p:cNvCxnSpPr>
            <a:cxnSpLocks/>
          </p:cNvCxnSpPr>
          <p:nvPr/>
        </p:nvCxnSpPr>
        <p:spPr>
          <a:xfrm>
            <a:off x="1854778" y="3386910"/>
            <a:ext cx="0" cy="906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D04E878-3BA5-4003-BC76-E4A4B8A07706}"/>
              </a:ext>
            </a:extLst>
          </p:cNvPr>
          <p:cNvCxnSpPr/>
          <p:nvPr/>
        </p:nvCxnSpPr>
        <p:spPr>
          <a:xfrm flipH="1">
            <a:off x="-146512" y="3386910"/>
            <a:ext cx="2011681" cy="209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DC3E35-02EF-45DD-89B4-B6D3BCC44C40}"/>
              </a:ext>
            </a:extLst>
          </p:cNvPr>
          <p:cNvCxnSpPr>
            <a:cxnSpLocks/>
          </p:cNvCxnSpPr>
          <p:nvPr/>
        </p:nvCxnSpPr>
        <p:spPr>
          <a:xfrm>
            <a:off x="1875060" y="3408385"/>
            <a:ext cx="10316940" cy="431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30D28059-380B-42F9-A65B-8D040028F65F}"/>
              </a:ext>
            </a:extLst>
          </p:cNvPr>
          <p:cNvSpPr/>
          <p:nvPr/>
        </p:nvSpPr>
        <p:spPr>
          <a:xfrm>
            <a:off x="3460173" y="2639291"/>
            <a:ext cx="3127663" cy="245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FEEB7E4-EA5A-4E30-B8EE-B9FFE7DC3B96}"/>
              </a:ext>
            </a:extLst>
          </p:cNvPr>
          <p:cNvSpPr/>
          <p:nvPr/>
        </p:nvSpPr>
        <p:spPr>
          <a:xfrm>
            <a:off x="3536373" y="4380948"/>
            <a:ext cx="3127663" cy="245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81BEEB2-1EFF-4C72-A6B1-1F69073FAD45}"/>
              </a:ext>
            </a:extLst>
          </p:cNvPr>
          <p:cNvSpPr/>
          <p:nvPr/>
        </p:nvSpPr>
        <p:spPr>
          <a:xfrm>
            <a:off x="6373924" y="2911476"/>
            <a:ext cx="3127663" cy="245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5E41E35-6EAC-4754-BC74-C4EAF812F478}"/>
              </a:ext>
            </a:extLst>
          </p:cNvPr>
          <p:cNvSpPr/>
          <p:nvPr/>
        </p:nvSpPr>
        <p:spPr>
          <a:xfrm>
            <a:off x="6609117" y="4178851"/>
            <a:ext cx="3127663" cy="24522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63638A9-38F6-4FD7-BCA0-3415F18588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84" y="2067945"/>
            <a:ext cx="1768938" cy="17689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84D6BFE-7A7F-4B2D-A7AE-313FE2464B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600" y="2349804"/>
            <a:ext cx="1838325" cy="2486025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F5AE5F3-2408-4957-B3BD-ABAA0CFA486A}"/>
              </a:ext>
            </a:extLst>
          </p:cNvPr>
          <p:cNvSpPr/>
          <p:nvPr/>
        </p:nvSpPr>
        <p:spPr>
          <a:xfrm>
            <a:off x="5024004" y="2275609"/>
            <a:ext cx="88323" cy="789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DBDABB1-971C-47F7-93AB-20459BE0AB54}"/>
              </a:ext>
            </a:extLst>
          </p:cNvPr>
          <p:cNvSpPr/>
          <p:nvPr/>
        </p:nvSpPr>
        <p:spPr>
          <a:xfrm>
            <a:off x="4896356" y="2349804"/>
            <a:ext cx="255295" cy="231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D496BA-63FD-47CD-BF0E-5E5F6F4B3C2C}"/>
              </a:ext>
            </a:extLst>
          </p:cNvPr>
          <p:cNvSpPr txBox="1"/>
          <p:nvPr/>
        </p:nvSpPr>
        <p:spPr>
          <a:xfrm>
            <a:off x="7795634" y="1061686"/>
            <a:ext cx="444544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Balconies</a:t>
            </a:r>
          </a:p>
          <a:p>
            <a:r>
              <a:rPr lang="en-US" dirty="0"/>
              <a:t>  - 1983 Saint Klaus(</a:t>
            </a:r>
            <a:r>
              <a:rPr lang="en-US" dirty="0" err="1"/>
              <a:t>Zyante</a:t>
            </a:r>
            <a:r>
              <a:rPr lang="en-US" dirty="0"/>
              <a:t>, Santa Cruz, Ca)</a:t>
            </a:r>
          </a:p>
          <a:p>
            <a:r>
              <a:rPr lang="en-US" dirty="0"/>
              <a:t>  - 2004 Auschwitz(HOMICIE:LUX:COINTOWN)</a:t>
            </a:r>
          </a:p>
          <a:p>
            <a:r>
              <a:rPr lang="en-US" dirty="0"/>
              <a:t>  - 2007/8 PENTAGON</a:t>
            </a:r>
            <a:r>
              <a:rPr lang="en-US" strike="sngStrike" dirty="0"/>
              <a:t>(</a:t>
            </a:r>
            <a:r>
              <a:rPr lang="en-US" strike="sngStrike" dirty="0" err="1"/>
              <a:t>deere</a:t>
            </a:r>
            <a:r>
              <a:rPr lang="en-US" strike="sngStrike" dirty="0"/>
              <a:t> </a:t>
            </a:r>
            <a:r>
              <a:rPr lang="en-US" strike="sngStrike" dirty="0" err="1"/>
              <a:t>parke</a:t>
            </a:r>
            <a:r>
              <a:rPr lang="en-US" strike="sngStrike" dirty="0"/>
              <a:t> </a:t>
            </a:r>
            <a:r>
              <a:rPr lang="en-US" strike="sngStrike" dirty="0" err="1"/>
              <a:t>ave</a:t>
            </a:r>
            <a:r>
              <a:rPr lang="en-US" strike="sngStrike" dirty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1BC004F-5B76-439E-90E9-64CD45D21FB5}"/>
              </a:ext>
            </a:extLst>
          </p:cNvPr>
          <p:cNvSpPr txBox="1"/>
          <p:nvPr/>
        </p:nvSpPr>
        <p:spPr>
          <a:xfrm>
            <a:off x="4589996" y="190146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040DD0-7BF8-48B1-A1FD-6859E7B4C114}"/>
              </a:ext>
            </a:extLst>
          </p:cNvPr>
          <p:cNvSpPr txBox="1"/>
          <p:nvPr/>
        </p:nvSpPr>
        <p:spPr>
          <a:xfrm>
            <a:off x="1237957" y="1102699"/>
            <a:ext cx="54260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nonPoliceKing</a:t>
            </a:r>
            <a:r>
              <a:rPr lang="en-US" sz="800" dirty="0"/>
              <a:t>[].</a:t>
            </a:r>
            <a:r>
              <a:rPr lang="en-US" sz="800" dirty="0" err="1"/>
              <a:t>nonPoliceCfgLoigal</a:t>
            </a:r>
            <a:r>
              <a:rPr lang="en-US" sz="800" dirty="0"/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111980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897AD4-F960-4E30-BEE5-31AF2FB6F7E5}"/>
              </a:ext>
            </a:extLst>
          </p:cNvPr>
          <p:cNvCxnSpPr>
            <a:cxnSpLocks/>
          </p:cNvCxnSpPr>
          <p:nvPr/>
        </p:nvCxnSpPr>
        <p:spPr>
          <a:xfrm flipV="1">
            <a:off x="2857500" y="1789010"/>
            <a:ext cx="7169727" cy="493390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F5BBF-D0D1-4D42-B033-E6F7D6308CAA}"/>
              </a:ext>
            </a:extLst>
          </p:cNvPr>
          <p:cNvSpPr/>
          <p:nvPr/>
        </p:nvSpPr>
        <p:spPr>
          <a:xfrm>
            <a:off x="2547850" y="1008548"/>
            <a:ext cx="855606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2005 </a:t>
            </a:r>
            <a:r>
              <a:rPr lang="en-US" sz="4400" dirty="0" err="1"/>
              <a:t>IPX.INT.LARRY.SQ.Jimmy.Pickup</a:t>
            </a:r>
            <a:endParaRPr lang="en-US" sz="4400" dirty="0"/>
          </a:p>
          <a:p>
            <a:r>
              <a:rPr lang="en-US" sz="2400" dirty="0"/>
              <a:t> - 0.1 HOMICIDE:GHOST </a:t>
            </a:r>
            <a:r>
              <a:rPr lang="en-US" sz="2400" strike="sngStrike" dirty="0"/>
              <a:t>(</a:t>
            </a:r>
            <a:r>
              <a:rPr lang="en-US" sz="2400" strike="sngStrike" dirty="0" err="1"/>
              <a:t>larry</a:t>
            </a:r>
            <a:r>
              <a:rPr lang="en-US" sz="2400" strike="sngStrike" dirty="0"/>
              <a:t> is not there)</a:t>
            </a:r>
          </a:p>
          <a:p>
            <a:pPr marL="571500" indent="-571500">
              <a:buFontTx/>
              <a:buChar char="-"/>
            </a:pPr>
            <a:r>
              <a:rPr lang="en-US" sz="2400" dirty="0"/>
              <a:t>0.1 HOMICIDE:TRANSVESTITE</a:t>
            </a:r>
          </a:p>
          <a:p>
            <a:pPr marL="571500" indent="-571500">
              <a:buFontTx/>
              <a:buChar char="-"/>
            </a:pPr>
            <a:r>
              <a:rPr lang="en-US" sz="2400" dirty="0"/>
              <a:t>0.1 HOMCIDE:JOERG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F639A-F815-4AF6-9773-D4F46620D61D}"/>
              </a:ext>
            </a:extLst>
          </p:cNvPr>
          <p:cNvCxnSpPr>
            <a:cxnSpLocks/>
          </p:cNvCxnSpPr>
          <p:nvPr/>
        </p:nvCxnSpPr>
        <p:spPr>
          <a:xfrm flipV="1">
            <a:off x="124691" y="1693488"/>
            <a:ext cx="8217252" cy="496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FC4EB-F22E-4601-B939-D243174ED8A9}"/>
              </a:ext>
            </a:extLst>
          </p:cNvPr>
          <p:cNvCxnSpPr>
            <a:cxnSpLocks/>
          </p:cNvCxnSpPr>
          <p:nvPr/>
        </p:nvCxnSpPr>
        <p:spPr>
          <a:xfrm flipV="1">
            <a:off x="4824845" y="1766968"/>
            <a:ext cx="7242464" cy="508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>
            <a:extLst>
              <a:ext uri="{FF2B5EF4-FFF2-40B4-BE49-F238E27FC236}">
                <a16:creationId xmlns:a16="http://schemas.microsoft.com/office/drawing/2014/main" id="{BFAEDC5A-E7F1-477D-9558-A7FFD2E2D079}"/>
              </a:ext>
            </a:extLst>
          </p:cNvPr>
          <p:cNvSpPr/>
          <p:nvPr/>
        </p:nvSpPr>
        <p:spPr>
          <a:xfrm rot="244041">
            <a:off x="6379130" y="3038044"/>
            <a:ext cx="1890017" cy="2119745"/>
          </a:xfrm>
          <a:prstGeom prst="cube">
            <a:avLst>
              <a:gd name="adj" fmla="val 57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EDE6D7-27DE-4C3C-A4F6-0FD5AA2C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8" y="1109904"/>
            <a:ext cx="2134553" cy="342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81346C-3875-45A8-B9AD-DFC3C4AD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277" y="4141380"/>
            <a:ext cx="2210633" cy="8902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4604F2-7F63-41F2-8950-F3C19C17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52" y="5428690"/>
            <a:ext cx="666204" cy="28193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A500D4-4A9C-4E4C-9549-CE89E85688FE}"/>
              </a:ext>
            </a:extLst>
          </p:cNvPr>
          <p:cNvCxnSpPr>
            <a:cxnSpLocks/>
          </p:cNvCxnSpPr>
          <p:nvPr/>
        </p:nvCxnSpPr>
        <p:spPr>
          <a:xfrm flipV="1">
            <a:off x="11191009" y="5332022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BEE5C1-D412-4EAC-8911-4F3368D36CDB}"/>
              </a:ext>
            </a:extLst>
          </p:cNvPr>
          <p:cNvCxnSpPr>
            <a:cxnSpLocks/>
          </p:cNvCxnSpPr>
          <p:nvPr/>
        </p:nvCxnSpPr>
        <p:spPr>
          <a:xfrm flipV="1">
            <a:off x="11192741" y="5428690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B10DDA-E6E2-4B2D-B6A8-6B80D9AB6861}"/>
              </a:ext>
            </a:extLst>
          </p:cNvPr>
          <p:cNvCxnSpPr>
            <a:cxnSpLocks/>
          </p:cNvCxnSpPr>
          <p:nvPr/>
        </p:nvCxnSpPr>
        <p:spPr>
          <a:xfrm flipV="1">
            <a:off x="10937683" y="5380356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BEA21F-C233-4606-AB60-10E8851095E4}"/>
              </a:ext>
            </a:extLst>
          </p:cNvPr>
          <p:cNvSpPr/>
          <p:nvPr/>
        </p:nvSpPr>
        <p:spPr>
          <a:xfrm>
            <a:off x="11032049" y="5332022"/>
            <a:ext cx="751609" cy="40173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A03A21-68C3-4849-A933-03A622F0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79" y="5015116"/>
            <a:ext cx="1700878" cy="13910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610E622-B55F-4F36-BDD0-4CE99C32C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0" y="4758499"/>
            <a:ext cx="781126" cy="513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E71B06-DE19-41A3-B981-F778254B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104" y="4758500"/>
            <a:ext cx="671155" cy="51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3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DAE9A36-9542-4955-BCD1-2BB0569258F5}"/>
              </a:ext>
            </a:extLst>
          </p:cNvPr>
          <p:cNvCxnSpPr/>
          <p:nvPr/>
        </p:nvCxnSpPr>
        <p:spPr>
          <a:xfrm flipH="1">
            <a:off x="22859" y="2867891"/>
            <a:ext cx="3146368" cy="3356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C29600-B1E0-4250-95E5-716BAE3F53F8}"/>
              </a:ext>
            </a:extLst>
          </p:cNvPr>
          <p:cNvCxnSpPr/>
          <p:nvPr/>
        </p:nvCxnSpPr>
        <p:spPr>
          <a:xfrm flipH="1" flipV="1">
            <a:off x="2713847" y="2246312"/>
            <a:ext cx="9829621" cy="2878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FA0330-505C-4658-B519-C316EE7C4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427" y="1143374"/>
            <a:ext cx="2743200" cy="30003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82D2C9F-D718-42B4-BB58-C31790A49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978" y="1439718"/>
            <a:ext cx="2134553" cy="3429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2A51AA2-FEA6-4E6B-ABBF-723770478AD0}"/>
              </a:ext>
            </a:extLst>
          </p:cNvPr>
          <p:cNvSpPr/>
          <p:nvPr/>
        </p:nvSpPr>
        <p:spPr>
          <a:xfrm>
            <a:off x="6855017" y="3044535"/>
            <a:ext cx="1433945" cy="14651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9C5D8A-E1E7-483B-85D2-23EDCBB50F45}"/>
              </a:ext>
            </a:extLst>
          </p:cNvPr>
          <p:cNvSpPr/>
          <p:nvPr/>
        </p:nvSpPr>
        <p:spPr>
          <a:xfrm>
            <a:off x="6750627" y="4509654"/>
            <a:ext cx="1756063" cy="15898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085453-4157-4B66-8746-6CDCF55BCF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880" y="2753590"/>
            <a:ext cx="475384" cy="4753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5BEC50C-3C2C-4FD8-A7F1-4346EC7643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" y="2753590"/>
            <a:ext cx="797326" cy="52387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BEDB875-1063-400A-93C8-1CF3657DA6C8}"/>
              </a:ext>
            </a:extLst>
          </p:cNvPr>
          <p:cNvSpPr/>
          <p:nvPr/>
        </p:nvSpPr>
        <p:spPr>
          <a:xfrm>
            <a:off x="10658942" y="1846695"/>
            <a:ext cx="1510199" cy="31646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E519A9-E042-4EC8-9DBE-D4A6D74CA7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650" y="2743198"/>
            <a:ext cx="1937905" cy="15898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DCF265C-822D-4991-A4C3-BF2C8F8EA7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7435" y="4798434"/>
            <a:ext cx="721436" cy="101224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C9F573-E1BA-48E7-8323-50F535D15309}"/>
              </a:ext>
            </a:extLst>
          </p:cNvPr>
          <p:cNvCxnSpPr>
            <a:cxnSpLocks/>
          </p:cNvCxnSpPr>
          <p:nvPr/>
        </p:nvCxnSpPr>
        <p:spPr>
          <a:xfrm flipH="1" flipV="1">
            <a:off x="9004643" y="4798434"/>
            <a:ext cx="1159719" cy="1574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E7DAED-5C98-46B9-BAFE-CBDEA348ECDE}"/>
              </a:ext>
            </a:extLst>
          </p:cNvPr>
          <p:cNvCxnSpPr/>
          <p:nvPr/>
        </p:nvCxnSpPr>
        <p:spPr>
          <a:xfrm flipH="1">
            <a:off x="9227127" y="1846695"/>
            <a:ext cx="914400" cy="1168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A9E9354-3B1D-4C65-AE2E-C1C663C1B45C}"/>
              </a:ext>
            </a:extLst>
          </p:cNvPr>
          <p:cNvSpPr txBox="1"/>
          <p:nvPr/>
        </p:nvSpPr>
        <p:spPr>
          <a:xfrm>
            <a:off x="8666018" y="19327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6D9013-44D2-437B-BB94-3743FB003EF1}"/>
              </a:ext>
            </a:extLst>
          </p:cNvPr>
          <p:cNvSpPr txBox="1"/>
          <p:nvPr/>
        </p:nvSpPr>
        <p:spPr>
          <a:xfrm>
            <a:off x="8458149" y="44031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88E4A88-33FA-42A2-BC1A-F2FB6DD1D10E}"/>
              </a:ext>
            </a:extLst>
          </p:cNvPr>
          <p:cNvCxnSpPr>
            <a:endCxn id="24" idx="1"/>
          </p:cNvCxnSpPr>
          <p:nvPr/>
        </p:nvCxnSpPr>
        <p:spPr>
          <a:xfrm>
            <a:off x="8032173" y="2649682"/>
            <a:ext cx="539477" cy="888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1CA43A-7CFE-4604-9EF3-F3DB0725F633}"/>
              </a:ext>
            </a:extLst>
          </p:cNvPr>
          <p:cNvSpPr txBox="1"/>
          <p:nvPr/>
        </p:nvSpPr>
        <p:spPr>
          <a:xfrm>
            <a:off x="10813608" y="1201045"/>
            <a:ext cx="9525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</a:t>
            </a:r>
          </a:p>
          <a:p>
            <a:r>
              <a:rPr lang="en-US" sz="800" strike="sngStrike" dirty="0"/>
              <a:t>(carl-</a:t>
            </a:r>
            <a:r>
              <a:rPr lang="en-US" sz="800" strike="sngStrike" dirty="0" err="1"/>
              <a:t>benz</a:t>
            </a:r>
            <a:r>
              <a:rPr lang="en-US" sz="800" strike="sngStrike" dirty="0"/>
              <a:t>-</a:t>
            </a:r>
            <a:r>
              <a:rPr lang="en-US" sz="800" strike="sngStrike" dirty="0" err="1"/>
              <a:t>strasse</a:t>
            </a:r>
            <a:r>
              <a:rPr lang="en-US" sz="800" strike="sngStrike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2340F87-E1D5-4B6B-B0D7-CCA5D922858A}"/>
              </a:ext>
            </a:extLst>
          </p:cNvPr>
          <p:cNvSpPr/>
          <p:nvPr/>
        </p:nvSpPr>
        <p:spPr>
          <a:xfrm>
            <a:off x="9894662" y="5083585"/>
            <a:ext cx="152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Cindy’s </a:t>
            </a:r>
            <a:r>
              <a:rPr lang="en-US" strike="sngStrike" dirty="0" err="1"/>
              <a:t>Cocain</a:t>
            </a:r>
            <a:endParaRPr lang="en-US" strike="sngStrike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7BD6525-83C7-483A-BD55-63A0884B7D77}"/>
              </a:ext>
            </a:extLst>
          </p:cNvPr>
          <p:cNvCxnSpPr/>
          <p:nvPr/>
        </p:nvCxnSpPr>
        <p:spPr>
          <a:xfrm flipH="1" flipV="1">
            <a:off x="5379027" y="2302041"/>
            <a:ext cx="4762500" cy="2709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1B38A1-D4ED-4384-89A5-7AE57CF07973}"/>
              </a:ext>
            </a:extLst>
          </p:cNvPr>
          <p:cNvSpPr txBox="1"/>
          <p:nvPr/>
        </p:nvSpPr>
        <p:spPr>
          <a:xfrm>
            <a:off x="5947031" y="1717280"/>
            <a:ext cx="3822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WHERE IS CINDYS COCCAIN CHART?</a:t>
            </a:r>
          </a:p>
        </p:txBody>
      </p:sp>
    </p:spTree>
    <p:extLst>
      <p:ext uri="{BB962C8B-B14F-4D97-AF65-F5344CB8AC3E}">
        <p14:creationId xmlns:p14="http://schemas.microsoft.com/office/powerpoint/2010/main" val="3510555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D0981B-D669-4D99-A856-E1DBA2459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90" y="2777259"/>
            <a:ext cx="6012873" cy="400858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A63C7D-BEE4-483B-981D-6462DCD99A56}"/>
              </a:ext>
            </a:extLst>
          </p:cNvPr>
          <p:cNvCxnSpPr>
            <a:cxnSpLocks/>
          </p:cNvCxnSpPr>
          <p:nvPr/>
        </p:nvCxnSpPr>
        <p:spPr>
          <a:xfrm flipV="1">
            <a:off x="7855527" y="12335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E56F9-D87C-4EDD-B9D8-AEFDEE7D0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3" y="1158815"/>
            <a:ext cx="1364674" cy="13646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AA591A-BE35-416E-BB56-219C39243EAB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CACCA0-95FD-4EEF-B9AC-7A2391B1E9FB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77897-DBF5-4459-B3F2-41F8988E1542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69CC0-E913-400B-BF08-E6A1C889B237}"/>
              </a:ext>
            </a:extLst>
          </p:cNvPr>
          <p:cNvCxnSpPr>
            <a:cxnSpLocks/>
          </p:cNvCxnSpPr>
          <p:nvPr/>
        </p:nvCxnSpPr>
        <p:spPr>
          <a:xfrm flipV="1">
            <a:off x="8007927" y="13859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EFEC78-4443-4AE3-BB10-53FA9ED92C05}"/>
              </a:ext>
            </a:extLst>
          </p:cNvPr>
          <p:cNvCxnSpPr>
            <a:cxnSpLocks/>
          </p:cNvCxnSpPr>
          <p:nvPr/>
        </p:nvCxnSpPr>
        <p:spPr>
          <a:xfrm flipV="1">
            <a:off x="8160327" y="15383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D317E6-3FA0-49CA-928C-C5999AFD3379}"/>
              </a:ext>
            </a:extLst>
          </p:cNvPr>
          <p:cNvCxnSpPr>
            <a:cxnSpLocks/>
          </p:cNvCxnSpPr>
          <p:nvPr/>
        </p:nvCxnSpPr>
        <p:spPr>
          <a:xfrm flipV="1">
            <a:off x="8312727" y="16907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853D6D-497A-4589-B729-D4C6421EAE79}"/>
              </a:ext>
            </a:extLst>
          </p:cNvPr>
          <p:cNvCxnSpPr>
            <a:cxnSpLocks/>
          </p:cNvCxnSpPr>
          <p:nvPr/>
        </p:nvCxnSpPr>
        <p:spPr>
          <a:xfrm flipV="1">
            <a:off x="8465127" y="18431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7170A8-4D5B-4531-A93D-25BF0578AA19}"/>
              </a:ext>
            </a:extLst>
          </p:cNvPr>
          <p:cNvSpPr txBox="1"/>
          <p:nvPr/>
        </p:nvSpPr>
        <p:spPr>
          <a:xfrm>
            <a:off x="6417791" y="1199203"/>
            <a:ext cx="2706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NAT(Australia).DEA</a:t>
            </a:r>
            <a:r>
              <a:rPr lang="en-US" strike="sngStrike" dirty="0"/>
              <a:t>(</a:t>
            </a:r>
            <a:r>
              <a:rPr lang="en-US" strike="sngStrike" dirty="0" err="1"/>
              <a:t>cocain</a:t>
            </a:r>
            <a:r>
              <a:rPr lang="en-US" dirty="0"/>
              <a:t>)</a:t>
            </a:r>
          </a:p>
          <a:p>
            <a:r>
              <a:rPr lang="en-US" strike="sngStrike" dirty="0"/>
              <a:t>1Kg ( home)</a:t>
            </a:r>
          </a:p>
          <a:p>
            <a:r>
              <a:rPr lang="en-US" strike="sngStrike" dirty="0"/>
              <a:t>10 Kg (tv)</a:t>
            </a:r>
          </a:p>
          <a:p>
            <a:r>
              <a:rPr lang="en-US" strike="sngStrike" dirty="0"/>
              <a:t>500lbs (tv police)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AC26E5-DD2D-442F-A162-A945F7C50A89}"/>
              </a:ext>
            </a:extLst>
          </p:cNvPr>
          <p:cNvCxnSpPr>
            <a:cxnSpLocks/>
          </p:cNvCxnSpPr>
          <p:nvPr/>
        </p:nvCxnSpPr>
        <p:spPr>
          <a:xfrm flipH="1" flipV="1">
            <a:off x="8445978" y="1476202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9A5C5-5820-4FFF-B309-387AACF7DE40}"/>
              </a:ext>
            </a:extLst>
          </p:cNvPr>
          <p:cNvSpPr/>
          <p:nvPr/>
        </p:nvSpPr>
        <p:spPr>
          <a:xfrm>
            <a:off x="1465117" y="1326694"/>
            <a:ext cx="1941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PROJECTS (LARGE)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3C4220-7B8E-45BE-B1AA-59EAC73D647C}"/>
              </a:ext>
            </a:extLst>
          </p:cNvPr>
          <p:cNvSpPr/>
          <p:nvPr/>
        </p:nvSpPr>
        <p:spPr>
          <a:xfrm>
            <a:off x="2435864" y="2015435"/>
            <a:ext cx="1082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>
                <a:solidFill>
                  <a:srgbClr val="3366CC"/>
                </a:solidFill>
                <a:effectLst/>
                <a:latin typeface="Arial" panose="020B0604020202020204" pitchFamily="34" charset="0"/>
                <a:hlinkClick r:id="rId4"/>
              </a:rPr>
              <a:t>Australia</a:t>
            </a:r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C8236-EBFE-432D-AD4F-680DC7C92E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720" y="1385439"/>
            <a:ext cx="1953057" cy="1148109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76296F-57E1-43E9-B9AB-3C0F9D3859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01" y="5570913"/>
            <a:ext cx="1839663" cy="12087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D505086-CEC6-4054-94B3-7E44C368DF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140" y="2998816"/>
            <a:ext cx="1717733" cy="238298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B068B0-3E88-47F9-9158-388450D93CD5}"/>
              </a:ext>
            </a:extLst>
          </p:cNvPr>
          <p:cNvSpPr txBox="1"/>
          <p:nvPr/>
        </p:nvSpPr>
        <p:spPr>
          <a:xfrm>
            <a:off x="8927299" y="2399532"/>
            <a:ext cx="2551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Post Exchange </a:t>
            </a:r>
            <a:r>
              <a:rPr lang="en-US" dirty="0" err="1"/>
              <a:t>Levis</a:t>
            </a:r>
            <a:endParaRPr lang="en-US" dirty="0"/>
          </a:p>
          <a:p>
            <a:r>
              <a:rPr lang="en-US" dirty="0"/>
              <a:t>Tried Joel’s Shoes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982674-25F6-46B3-A032-A0C4B051C2EA}"/>
              </a:ext>
            </a:extLst>
          </p:cNvPr>
          <p:cNvCxnSpPr>
            <a:cxnSpLocks/>
          </p:cNvCxnSpPr>
          <p:nvPr/>
        </p:nvCxnSpPr>
        <p:spPr>
          <a:xfrm flipH="1" flipV="1">
            <a:off x="8256780" y="1649538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A3B933-390F-446B-B95B-ABB4BBFCEA00}"/>
              </a:ext>
            </a:extLst>
          </p:cNvPr>
          <p:cNvCxnSpPr>
            <a:cxnSpLocks/>
          </p:cNvCxnSpPr>
          <p:nvPr/>
        </p:nvCxnSpPr>
        <p:spPr>
          <a:xfrm flipH="1" flipV="1">
            <a:off x="8088648" y="1737747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EE31CA-82C1-4ED1-9C78-17F268F0E263}"/>
              </a:ext>
            </a:extLst>
          </p:cNvPr>
          <p:cNvCxnSpPr>
            <a:cxnSpLocks/>
          </p:cNvCxnSpPr>
          <p:nvPr/>
        </p:nvCxnSpPr>
        <p:spPr>
          <a:xfrm flipH="1" flipV="1">
            <a:off x="7877936" y="1817025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02E6B8-0480-4303-95E7-B9486AC933C0}"/>
              </a:ext>
            </a:extLst>
          </p:cNvPr>
          <p:cNvCxnSpPr>
            <a:cxnSpLocks/>
          </p:cNvCxnSpPr>
          <p:nvPr/>
        </p:nvCxnSpPr>
        <p:spPr>
          <a:xfrm flipH="1" flipV="1">
            <a:off x="8622091" y="1276082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DF4DF856-C6B9-4B38-B3C1-5E9CF6CBAC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3892" y="5511954"/>
            <a:ext cx="1580665" cy="1208732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4C951F16-28F9-464B-9753-6DAB59DC2236}"/>
              </a:ext>
            </a:extLst>
          </p:cNvPr>
          <p:cNvSpPr/>
          <p:nvPr/>
        </p:nvSpPr>
        <p:spPr>
          <a:xfrm>
            <a:off x="8622091" y="1649538"/>
            <a:ext cx="305208" cy="131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FBD29F-3FC6-4C96-8B67-DC6EFE15B848}"/>
              </a:ext>
            </a:extLst>
          </p:cNvPr>
          <p:cNvSpPr txBox="1"/>
          <p:nvPr/>
        </p:nvSpPr>
        <p:spPr>
          <a:xfrm>
            <a:off x="9324845" y="1538316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Cindy’s </a:t>
            </a:r>
            <a:r>
              <a:rPr lang="en-US" dirty="0" err="1"/>
              <a:t>Cocain</a:t>
            </a:r>
            <a:endParaRPr lang="en-US" dirty="0"/>
          </a:p>
          <a:p>
            <a:r>
              <a:rPr lang="en-US" dirty="0" err="1"/>
              <a:t>Austriala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DD704D-3817-466D-98AF-3B517BAA1D1F}"/>
              </a:ext>
            </a:extLst>
          </p:cNvPr>
          <p:cNvCxnSpPr/>
          <p:nvPr/>
        </p:nvCxnSpPr>
        <p:spPr>
          <a:xfrm flipH="1">
            <a:off x="8967515" y="1649538"/>
            <a:ext cx="423910" cy="4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446720-5090-41B7-AB5A-B373DBAB7A36}"/>
              </a:ext>
            </a:extLst>
          </p:cNvPr>
          <p:cNvSpPr txBox="1"/>
          <p:nvPr/>
        </p:nvSpPr>
        <p:spPr>
          <a:xfrm>
            <a:off x="9372276" y="1312472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nonPoliceContentItem</a:t>
            </a: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5F0F427-C028-4456-A4B6-24C678E1D7C4}"/>
              </a:ext>
            </a:extLst>
          </p:cNvPr>
          <p:cNvSpPr txBox="1"/>
          <p:nvPr/>
        </p:nvSpPr>
        <p:spPr>
          <a:xfrm>
            <a:off x="7286594" y="2572868"/>
            <a:ext cx="125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1g </a:t>
            </a:r>
            <a:r>
              <a:rPr lang="en-US" dirty="0" err="1"/>
              <a:t>Cocain</a:t>
            </a:r>
            <a:endParaRPr lang="en-US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9C9CED9-B696-4EB9-828B-BD1550A9FE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611" y="3591811"/>
            <a:ext cx="787869" cy="1046451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818CB37-F9FC-4507-8565-A6A23FA66C97}"/>
              </a:ext>
            </a:extLst>
          </p:cNvPr>
          <p:cNvCxnSpPr>
            <a:endCxn id="43" idx="1"/>
          </p:cNvCxnSpPr>
          <p:nvPr/>
        </p:nvCxnSpPr>
        <p:spPr>
          <a:xfrm flipH="1">
            <a:off x="9324845" y="1690716"/>
            <a:ext cx="1637197" cy="17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75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1897AD4-F960-4E30-BEE5-31AF2FB6F7E5}"/>
              </a:ext>
            </a:extLst>
          </p:cNvPr>
          <p:cNvCxnSpPr>
            <a:cxnSpLocks/>
          </p:cNvCxnSpPr>
          <p:nvPr/>
        </p:nvCxnSpPr>
        <p:spPr>
          <a:xfrm flipV="1">
            <a:off x="2857500" y="1789010"/>
            <a:ext cx="7169727" cy="493390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1674288C-3C04-4C39-91E2-CF41653A8FDE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56EDA4-1045-4E04-B94F-B6B166925756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679C3A-E599-44DF-9350-CDC11B6FE4FC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6F5BBF-D0D1-4D42-B033-E6F7D6308CAA}"/>
              </a:ext>
            </a:extLst>
          </p:cNvPr>
          <p:cNvSpPr/>
          <p:nvPr/>
        </p:nvSpPr>
        <p:spPr>
          <a:xfrm>
            <a:off x="2547850" y="1008548"/>
            <a:ext cx="8556060" cy="1877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/>
              <a:t>2005 </a:t>
            </a:r>
            <a:r>
              <a:rPr lang="en-US" sz="4400" dirty="0" err="1"/>
              <a:t>IPX.INT.LARRY.SQ.Jimmy.Pickup</a:t>
            </a:r>
            <a:endParaRPr lang="en-US" sz="4400" dirty="0"/>
          </a:p>
          <a:p>
            <a:r>
              <a:rPr lang="en-US" sz="2400" dirty="0"/>
              <a:t> - 0.1 HOMICIDE:GHOST </a:t>
            </a:r>
            <a:r>
              <a:rPr lang="en-US" sz="2400" strike="sngStrike" dirty="0"/>
              <a:t>(</a:t>
            </a:r>
            <a:r>
              <a:rPr lang="en-US" sz="2400" strike="sngStrike" dirty="0" err="1"/>
              <a:t>larry</a:t>
            </a:r>
            <a:r>
              <a:rPr lang="en-US" sz="2400" strike="sngStrike" dirty="0"/>
              <a:t> is not there)</a:t>
            </a:r>
          </a:p>
          <a:p>
            <a:pPr marL="571500" indent="-571500">
              <a:buFontTx/>
              <a:buChar char="-"/>
            </a:pPr>
            <a:r>
              <a:rPr lang="en-US" sz="2400" dirty="0"/>
              <a:t>0.1 HOMICIDE:TRANSVESTITE</a:t>
            </a:r>
          </a:p>
          <a:p>
            <a:pPr marL="571500" indent="-571500">
              <a:buFontTx/>
              <a:buChar char="-"/>
            </a:pPr>
            <a:r>
              <a:rPr lang="en-US" sz="2400" dirty="0"/>
              <a:t>0.1 HOMICIDE:JOERG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28F639A-F815-4AF6-9773-D4F46620D61D}"/>
              </a:ext>
            </a:extLst>
          </p:cNvPr>
          <p:cNvCxnSpPr>
            <a:cxnSpLocks/>
          </p:cNvCxnSpPr>
          <p:nvPr/>
        </p:nvCxnSpPr>
        <p:spPr>
          <a:xfrm flipV="1">
            <a:off x="124691" y="1693488"/>
            <a:ext cx="8217252" cy="496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DFC4EB-F22E-4601-B939-D243174ED8A9}"/>
              </a:ext>
            </a:extLst>
          </p:cNvPr>
          <p:cNvCxnSpPr>
            <a:cxnSpLocks/>
          </p:cNvCxnSpPr>
          <p:nvPr/>
        </p:nvCxnSpPr>
        <p:spPr>
          <a:xfrm flipV="1">
            <a:off x="4824845" y="1766968"/>
            <a:ext cx="7242464" cy="5088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be 13">
            <a:extLst>
              <a:ext uri="{FF2B5EF4-FFF2-40B4-BE49-F238E27FC236}">
                <a16:creationId xmlns:a16="http://schemas.microsoft.com/office/drawing/2014/main" id="{BFAEDC5A-E7F1-477D-9558-A7FFD2E2D079}"/>
              </a:ext>
            </a:extLst>
          </p:cNvPr>
          <p:cNvSpPr/>
          <p:nvPr/>
        </p:nvSpPr>
        <p:spPr>
          <a:xfrm rot="244041">
            <a:off x="6379130" y="3038044"/>
            <a:ext cx="1890017" cy="2119745"/>
          </a:xfrm>
          <a:prstGeom prst="cube">
            <a:avLst>
              <a:gd name="adj" fmla="val 579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EDE6D7-27DE-4C3C-A4F6-0FD5AA2C1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278" y="1109904"/>
            <a:ext cx="2134553" cy="3429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F81346C-3875-45A8-B9AD-DFC3C4ADC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4079" y="4173361"/>
            <a:ext cx="2210633" cy="89020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4604F2-7F63-41F2-8950-F3C19C1767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4752" y="5428690"/>
            <a:ext cx="666204" cy="28193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A500D4-4A9C-4E4C-9549-CE89E85688FE}"/>
              </a:ext>
            </a:extLst>
          </p:cNvPr>
          <p:cNvCxnSpPr>
            <a:cxnSpLocks/>
          </p:cNvCxnSpPr>
          <p:nvPr/>
        </p:nvCxnSpPr>
        <p:spPr>
          <a:xfrm flipV="1">
            <a:off x="11191009" y="5332022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BEE5C1-D412-4EAC-8911-4F3368D36CDB}"/>
              </a:ext>
            </a:extLst>
          </p:cNvPr>
          <p:cNvCxnSpPr>
            <a:cxnSpLocks/>
          </p:cNvCxnSpPr>
          <p:nvPr/>
        </p:nvCxnSpPr>
        <p:spPr>
          <a:xfrm flipV="1">
            <a:off x="11192741" y="5428690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0B10DDA-E6E2-4B2D-B6A8-6B80D9AB6861}"/>
              </a:ext>
            </a:extLst>
          </p:cNvPr>
          <p:cNvCxnSpPr>
            <a:cxnSpLocks/>
          </p:cNvCxnSpPr>
          <p:nvPr/>
        </p:nvCxnSpPr>
        <p:spPr>
          <a:xfrm flipV="1">
            <a:off x="10937683" y="5380356"/>
            <a:ext cx="549947" cy="517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EBEA21F-C233-4606-AB60-10E8851095E4}"/>
              </a:ext>
            </a:extLst>
          </p:cNvPr>
          <p:cNvSpPr/>
          <p:nvPr/>
        </p:nvSpPr>
        <p:spPr>
          <a:xfrm>
            <a:off x="11032049" y="5332022"/>
            <a:ext cx="751609" cy="40173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3A03A21-68C3-4849-A933-03A622F0F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4079" y="5015116"/>
            <a:ext cx="1700878" cy="139100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610E622-B55F-4F36-BDD0-4CE99C32C0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30" y="4758499"/>
            <a:ext cx="781126" cy="5132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CE71B06-DE19-41A3-B981-F778254B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104" y="4758500"/>
            <a:ext cx="671155" cy="5132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9B77A-B9CE-4407-9FF7-AAE8C01687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068" y="2524789"/>
            <a:ext cx="833870" cy="11175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9A55C4-5836-4D89-8AD7-43CDE4DBED2D}"/>
              </a:ext>
            </a:extLst>
          </p:cNvPr>
          <p:cNvCxnSpPr>
            <a:cxnSpLocks/>
          </p:cNvCxnSpPr>
          <p:nvPr/>
        </p:nvCxnSpPr>
        <p:spPr>
          <a:xfrm>
            <a:off x="9874518" y="2357214"/>
            <a:ext cx="1034195" cy="14031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7A75FB1-9B01-4941-922B-6D5288D2CBC0}"/>
              </a:ext>
            </a:extLst>
          </p:cNvPr>
          <p:cNvSpPr/>
          <p:nvPr/>
        </p:nvSpPr>
        <p:spPr>
          <a:xfrm>
            <a:off x="9783153" y="2441090"/>
            <a:ext cx="835785" cy="128247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3C0FBB-3F73-469A-955B-A7E4DEC855F3}"/>
              </a:ext>
            </a:extLst>
          </p:cNvPr>
          <p:cNvCxnSpPr>
            <a:cxnSpLocks/>
          </p:cNvCxnSpPr>
          <p:nvPr/>
        </p:nvCxnSpPr>
        <p:spPr>
          <a:xfrm>
            <a:off x="9963968" y="2263899"/>
            <a:ext cx="1034195" cy="140318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A09AE2E-86F5-46F2-8A54-C5DD0C3941B7}"/>
              </a:ext>
            </a:extLst>
          </p:cNvPr>
          <p:cNvCxnSpPr/>
          <p:nvPr/>
        </p:nvCxnSpPr>
        <p:spPr>
          <a:xfrm>
            <a:off x="10724957" y="2973684"/>
            <a:ext cx="1015999" cy="20898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205880E-9BFF-4C74-8D70-486833A1DB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52940" y="3082326"/>
            <a:ext cx="521129" cy="41568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7AAFB3B-AFFF-47B6-9364-94ADB26916A4}"/>
              </a:ext>
            </a:extLst>
          </p:cNvPr>
          <p:cNvCxnSpPr/>
          <p:nvPr/>
        </p:nvCxnSpPr>
        <p:spPr>
          <a:xfrm flipH="1" flipV="1">
            <a:off x="11407853" y="2965492"/>
            <a:ext cx="375805" cy="7949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4278E42-A007-4E0E-890A-71735EF46D16}"/>
              </a:ext>
            </a:extLst>
          </p:cNvPr>
          <p:cNvSpPr txBox="1"/>
          <p:nvPr/>
        </p:nvSpPr>
        <p:spPr>
          <a:xfrm>
            <a:off x="10284311" y="2097741"/>
            <a:ext cx="1237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Rothshild.*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3F1941-8D5A-4B9E-8CA6-503A58A4C6B1}"/>
              </a:ext>
            </a:extLst>
          </p:cNvPr>
          <p:cNvSpPr txBox="1"/>
          <p:nvPr/>
        </p:nvSpPr>
        <p:spPr>
          <a:xfrm>
            <a:off x="10219724" y="1825376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 SIRENS</a:t>
            </a:r>
          </a:p>
        </p:txBody>
      </p:sp>
    </p:spTree>
    <p:extLst>
      <p:ext uri="{BB962C8B-B14F-4D97-AF65-F5344CB8AC3E}">
        <p14:creationId xmlns:p14="http://schemas.microsoft.com/office/powerpoint/2010/main" val="3463207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A63C7D-BEE4-483B-981D-6462DCD99A56}"/>
              </a:ext>
            </a:extLst>
          </p:cNvPr>
          <p:cNvCxnSpPr>
            <a:cxnSpLocks/>
          </p:cNvCxnSpPr>
          <p:nvPr/>
        </p:nvCxnSpPr>
        <p:spPr>
          <a:xfrm flipV="1">
            <a:off x="7855527" y="12335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0CE56F9-D87C-4EDD-B9D8-AEFDEE7D0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8" y="2277340"/>
            <a:ext cx="1364674" cy="13646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0AA591A-BE35-416E-BB56-219C39243EAB}"/>
              </a:ext>
            </a:extLst>
          </p:cNvPr>
          <p:cNvSpPr/>
          <p:nvPr/>
        </p:nvSpPr>
        <p:spPr>
          <a:xfrm>
            <a:off x="0" y="0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CACCA0-95FD-4EEF-B9AC-7A2391B1E9FB}"/>
              </a:ext>
            </a:extLst>
          </p:cNvPr>
          <p:cNvSpPr/>
          <p:nvPr/>
        </p:nvSpPr>
        <p:spPr>
          <a:xfrm>
            <a:off x="-31172" y="2077"/>
            <a:ext cx="12264047" cy="7416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577897-DBF5-4459-B3F2-41F8988E1542}"/>
              </a:ext>
            </a:extLst>
          </p:cNvPr>
          <p:cNvSpPr/>
          <p:nvPr/>
        </p:nvSpPr>
        <p:spPr>
          <a:xfrm>
            <a:off x="0" y="741680"/>
            <a:ext cx="12232875" cy="2558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B69CC0-E913-400B-BF08-E6A1C889B237}"/>
              </a:ext>
            </a:extLst>
          </p:cNvPr>
          <p:cNvCxnSpPr>
            <a:cxnSpLocks/>
          </p:cNvCxnSpPr>
          <p:nvPr/>
        </p:nvCxnSpPr>
        <p:spPr>
          <a:xfrm flipV="1">
            <a:off x="8007927" y="13859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EFEC78-4443-4AE3-BB10-53FA9ED92C05}"/>
              </a:ext>
            </a:extLst>
          </p:cNvPr>
          <p:cNvCxnSpPr>
            <a:cxnSpLocks/>
          </p:cNvCxnSpPr>
          <p:nvPr/>
        </p:nvCxnSpPr>
        <p:spPr>
          <a:xfrm flipV="1">
            <a:off x="8160327" y="15383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1D317E6-3FA0-49CA-928C-C5999AFD3379}"/>
              </a:ext>
            </a:extLst>
          </p:cNvPr>
          <p:cNvCxnSpPr>
            <a:cxnSpLocks/>
          </p:cNvCxnSpPr>
          <p:nvPr/>
        </p:nvCxnSpPr>
        <p:spPr>
          <a:xfrm flipV="1">
            <a:off x="8312727" y="16907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B853D6D-497A-4589-B729-D4C6421EAE79}"/>
              </a:ext>
            </a:extLst>
          </p:cNvPr>
          <p:cNvCxnSpPr>
            <a:cxnSpLocks/>
          </p:cNvCxnSpPr>
          <p:nvPr/>
        </p:nvCxnSpPr>
        <p:spPr>
          <a:xfrm flipV="1">
            <a:off x="8465127" y="1843116"/>
            <a:ext cx="1078698" cy="96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67170A8-4D5B-4531-A93D-25BF0578AA19}"/>
              </a:ext>
            </a:extLst>
          </p:cNvPr>
          <p:cNvSpPr txBox="1"/>
          <p:nvPr/>
        </p:nvSpPr>
        <p:spPr>
          <a:xfrm>
            <a:off x="6417791" y="1199203"/>
            <a:ext cx="2706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NAT(Australia).DEA</a:t>
            </a:r>
            <a:r>
              <a:rPr lang="en-US" strike="sngStrike" dirty="0"/>
              <a:t>(</a:t>
            </a:r>
            <a:r>
              <a:rPr lang="en-US" strike="sngStrike" dirty="0" err="1"/>
              <a:t>cocain</a:t>
            </a:r>
            <a:r>
              <a:rPr lang="en-US" dirty="0"/>
              <a:t>)</a:t>
            </a:r>
          </a:p>
          <a:p>
            <a:r>
              <a:rPr lang="en-US" strike="sngStrike" dirty="0"/>
              <a:t>1Kg ( home)</a:t>
            </a:r>
          </a:p>
          <a:p>
            <a:r>
              <a:rPr lang="en-US" strike="sngStrike" dirty="0"/>
              <a:t>10 Kg (tv)</a:t>
            </a:r>
          </a:p>
          <a:p>
            <a:r>
              <a:rPr lang="en-US" strike="sngStrike" dirty="0"/>
              <a:t>500lbs (tv police)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8AC26E5-DD2D-442F-A162-A945F7C50A89}"/>
              </a:ext>
            </a:extLst>
          </p:cNvPr>
          <p:cNvCxnSpPr>
            <a:cxnSpLocks/>
          </p:cNvCxnSpPr>
          <p:nvPr/>
        </p:nvCxnSpPr>
        <p:spPr>
          <a:xfrm flipH="1" flipV="1">
            <a:off x="8445978" y="1476202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B99A5C5-5820-4FFF-B309-387AACF7DE40}"/>
              </a:ext>
            </a:extLst>
          </p:cNvPr>
          <p:cNvSpPr/>
          <p:nvPr/>
        </p:nvSpPr>
        <p:spPr>
          <a:xfrm>
            <a:off x="1349769" y="1133546"/>
            <a:ext cx="1941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/>
              <a:t>PROJECTS (LARGE)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3C4220-7B8E-45BE-B1AA-59EAC73D647C}"/>
              </a:ext>
            </a:extLst>
          </p:cNvPr>
          <p:cNvSpPr/>
          <p:nvPr/>
        </p:nvSpPr>
        <p:spPr>
          <a:xfrm>
            <a:off x="4294453" y="301810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sng" dirty="0"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Australia</a:t>
            </a:r>
            <a:endParaRPr lang="en-US" b="1" u="sng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AC8236-EBFE-432D-AD4F-680DC7C92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720" y="1385439"/>
            <a:ext cx="1953057" cy="114810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9B068B0-3E88-47F9-9158-388450D93CD5}"/>
              </a:ext>
            </a:extLst>
          </p:cNvPr>
          <p:cNvSpPr txBox="1"/>
          <p:nvPr/>
        </p:nvSpPr>
        <p:spPr>
          <a:xfrm>
            <a:off x="8927299" y="2399532"/>
            <a:ext cx="2551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Post Exchange </a:t>
            </a:r>
            <a:r>
              <a:rPr lang="en-US" dirty="0" err="1"/>
              <a:t>Levis</a:t>
            </a:r>
            <a:endParaRPr lang="en-US" dirty="0"/>
          </a:p>
          <a:p>
            <a:r>
              <a:rPr lang="en-US" dirty="0"/>
              <a:t>Tried Joel’s Shoes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982674-25F6-46B3-A032-A0C4B051C2EA}"/>
              </a:ext>
            </a:extLst>
          </p:cNvPr>
          <p:cNvCxnSpPr>
            <a:cxnSpLocks/>
          </p:cNvCxnSpPr>
          <p:nvPr/>
        </p:nvCxnSpPr>
        <p:spPr>
          <a:xfrm flipH="1" flipV="1">
            <a:off x="8256780" y="1649538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FA3B933-390F-446B-B95B-ABB4BBFCEA00}"/>
              </a:ext>
            </a:extLst>
          </p:cNvPr>
          <p:cNvCxnSpPr>
            <a:cxnSpLocks/>
          </p:cNvCxnSpPr>
          <p:nvPr/>
        </p:nvCxnSpPr>
        <p:spPr>
          <a:xfrm flipH="1" flipV="1">
            <a:off x="8088648" y="1737747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6EE31CA-82C1-4ED1-9C78-17F268F0E263}"/>
              </a:ext>
            </a:extLst>
          </p:cNvPr>
          <p:cNvCxnSpPr>
            <a:cxnSpLocks/>
          </p:cNvCxnSpPr>
          <p:nvPr/>
        </p:nvCxnSpPr>
        <p:spPr>
          <a:xfrm flipH="1" flipV="1">
            <a:off x="7877936" y="1817025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302E6B8-0480-4303-95E7-B9486AC933C0}"/>
              </a:ext>
            </a:extLst>
          </p:cNvPr>
          <p:cNvCxnSpPr>
            <a:cxnSpLocks/>
          </p:cNvCxnSpPr>
          <p:nvPr/>
        </p:nvCxnSpPr>
        <p:spPr>
          <a:xfrm flipH="1" flipV="1">
            <a:off x="8622091" y="1276082"/>
            <a:ext cx="878867" cy="876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C951F16-28F9-464B-9753-6DAB59DC2236}"/>
              </a:ext>
            </a:extLst>
          </p:cNvPr>
          <p:cNvSpPr/>
          <p:nvPr/>
        </p:nvSpPr>
        <p:spPr>
          <a:xfrm>
            <a:off x="8622091" y="1649538"/>
            <a:ext cx="305208" cy="1314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FBD29F-3FC6-4C96-8B67-DC6EFE15B848}"/>
              </a:ext>
            </a:extLst>
          </p:cNvPr>
          <p:cNvSpPr txBox="1"/>
          <p:nvPr/>
        </p:nvSpPr>
        <p:spPr>
          <a:xfrm>
            <a:off x="9324845" y="1538316"/>
            <a:ext cx="1528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Cindy’s </a:t>
            </a:r>
            <a:r>
              <a:rPr lang="en-US" strike="sngStrike" dirty="0" err="1"/>
              <a:t>Cocain</a:t>
            </a:r>
            <a:endParaRPr lang="en-US" strike="sngStrike" dirty="0"/>
          </a:p>
          <a:p>
            <a:r>
              <a:rPr lang="en-US" dirty="0" err="1"/>
              <a:t>Austriala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DD704D-3817-466D-98AF-3B517BAA1D1F}"/>
              </a:ext>
            </a:extLst>
          </p:cNvPr>
          <p:cNvCxnSpPr/>
          <p:nvPr/>
        </p:nvCxnSpPr>
        <p:spPr>
          <a:xfrm flipH="1">
            <a:off x="8967515" y="1649538"/>
            <a:ext cx="423910" cy="41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D446720-5090-41B7-AB5A-B373DBAB7A36}"/>
              </a:ext>
            </a:extLst>
          </p:cNvPr>
          <p:cNvSpPr txBox="1"/>
          <p:nvPr/>
        </p:nvSpPr>
        <p:spPr>
          <a:xfrm>
            <a:off x="9372276" y="1312472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nonPoliceContentItem</a:t>
            </a:r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73C3DB7-ADB0-496F-8B67-08493709C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4453" y="3470564"/>
            <a:ext cx="3476625" cy="290512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381BC2-04D3-47F2-890A-4ED602B46D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793" y="4498382"/>
            <a:ext cx="1182862" cy="7871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E395F8-5460-459C-8D50-695D35329B3D}"/>
              </a:ext>
            </a:extLst>
          </p:cNvPr>
          <p:cNvSpPr txBox="1"/>
          <p:nvPr/>
        </p:nvSpPr>
        <p:spPr>
          <a:xfrm>
            <a:off x="8927299" y="4333009"/>
            <a:ext cx="250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Antia</a:t>
            </a:r>
            <a:r>
              <a:rPr lang="en-US" dirty="0"/>
              <a:t> HOMCEI:CHANLOR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7BC9A8F-F324-4D62-84FB-2E28230A3682}"/>
              </a:ext>
            </a:extLst>
          </p:cNvPr>
          <p:cNvCxnSpPr/>
          <p:nvPr/>
        </p:nvCxnSpPr>
        <p:spPr>
          <a:xfrm flipH="1" flipV="1">
            <a:off x="9850582" y="3138055"/>
            <a:ext cx="1226127" cy="1007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02A7F9-B5AA-41B0-9361-75AD7AFD9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9057" y="4702341"/>
            <a:ext cx="867410" cy="109293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E5A30B0-AFB3-4C06-957A-19B04B8DBD26}"/>
              </a:ext>
            </a:extLst>
          </p:cNvPr>
          <p:cNvCxnSpPr/>
          <p:nvPr/>
        </p:nvCxnSpPr>
        <p:spPr>
          <a:xfrm flipH="1" flipV="1">
            <a:off x="8622091" y="4145973"/>
            <a:ext cx="3038568" cy="2088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CEB8453-C4AB-4D09-BBAE-271352F7FB91}"/>
              </a:ext>
            </a:extLst>
          </p:cNvPr>
          <p:cNvSpPr txBox="1"/>
          <p:nvPr/>
        </p:nvSpPr>
        <p:spPr>
          <a:xfrm>
            <a:off x="8996314" y="38937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B4E9B8-7021-4371-9941-54C4B40839D6}"/>
              </a:ext>
            </a:extLst>
          </p:cNvPr>
          <p:cNvSpPr txBox="1"/>
          <p:nvPr/>
        </p:nvSpPr>
        <p:spPr>
          <a:xfrm>
            <a:off x="1495316" y="3235973"/>
            <a:ext cx="272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nonPoliceCfgLogial</a:t>
            </a:r>
            <a:endParaRPr lang="en-US" dirty="0"/>
          </a:p>
          <a:p>
            <a:r>
              <a:rPr lang="en-US" dirty="0" err="1"/>
              <a:t>Posseseton</a:t>
            </a:r>
            <a:endParaRPr lang="en-US" dirty="0"/>
          </a:p>
          <a:p>
            <a:r>
              <a:rPr lang="en-US" dirty="0"/>
              <a:t>California State</a:t>
            </a:r>
          </a:p>
          <a:p>
            <a:r>
              <a:rPr lang="en-US" dirty="0" err="1"/>
              <a:t>Avg.STATE.BARACK.OBAMA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253B06-161D-4635-939B-7F2A9B1BF9A1}"/>
              </a:ext>
            </a:extLst>
          </p:cNvPr>
          <p:cNvSpPr txBox="1"/>
          <p:nvPr/>
        </p:nvSpPr>
        <p:spPr>
          <a:xfrm>
            <a:off x="1614912" y="2561595"/>
            <a:ext cx="7051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nonPoliceID</a:t>
            </a:r>
            <a:endParaRPr lang="en-US" b="1" dirty="0"/>
          </a:p>
          <a:p>
            <a:r>
              <a:rPr lang="en-US" b="1" dirty="0"/>
              <a:t>FEDERAL .CIVIL CODE.INT.AVAIBILITY FEDERAL CIVIL CODE(GERMANY)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88B2B02-7241-42C2-B80D-34ED92C4483D}"/>
              </a:ext>
            </a:extLst>
          </p:cNvPr>
          <p:cNvSpPr/>
          <p:nvPr/>
        </p:nvSpPr>
        <p:spPr>
          <a:xfrm>
            <a:off x="4469793" y="5259200"/>
            <a:ext cx="1182862" cy="4350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DB2FD2-0FC1-4BCF-B929-3356EEEFF8AB}"/>
              </a:ext>
            </a:extLst>
          </p:cNvPr>
          <p:cNvSpPr/>
          <p:nvPr/>
        </p:nvSpPr>
        <p:spPr>
          <a:xfrm>
            <a:off x="6417791" y="4392393"/>
            <a:ext cx="1182862" cy="6198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2EC30BA-EEDD-4B7E-B00C-0E2D444E3D79}"/>
              </a:ext>
            </a:extLst>
          </p:cNvPr>
          <p:cNvCxnSpPr/>
          <p:nvPr/>
        </p:nvCxnSpPr>
        <p:spPr>
          <a:xfrm flipV="1">
            <a:off x="4515864" y="3826517"/>
            <a:ext cx="428384" cy="189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DB8C14-1646-4DC1-AC54-567E83FB0EA8}"/>
              </a:ext>
            </a:extLst>
          </p:cNvPr>
          <p:cNvCxnSpPr/>
          <p:nvPr/>
        </p:nvCxnSpPr>
        <p:spPr>
          <a:xfrm flipV="1">
            <a:off x="6473308" y="3902604"/>
            <a:ext cx="317350" cy="63189"/>
          </a:xfrm>
          <a:prstGeom prst="line">
            <a:avLst/>
          </a:prstGeom>
          <a:ln w="76200">
            <a:solidFill>
              <a:srgbClr val="C7D0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329D4DBF-28E4-429B-B968-C732D2270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16" y="1101977"/>
            <a:ext cx="909945" cy="113629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846EA672-486B-4075-8A34-3C65297B88C8}"/>
              </a:ext>
            </a:extLst>
          </p:cNvPr>
          <p:cNvSpPr txBox="1"/>
          <p:nvPr/>
        </p:nvSpPr>
        <p:spPr>
          <a:xfrm>
            <a:off x="2707859" y="4489310"/>
            <a:ext cx="18030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1 Kilo </a:t>
            </a:r>
            <a:r>
              <a:rPr lang="en-US" sz="800" strike="sngStrike" dirty="0" err="1"/>
              <a:t>Austlrain</a:t>
            </a:r>
            <a:r>
              <a:rPr lang="en-US" sz="800" strike="sngStrike" dirty="0"/>
              <a:t>  of Cindy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Linesover</a:t>
            </a:r>
            <a:r>
              <a:rPr lang="en-US" sz="800" strike="sngStrike" dirty="0"/>
              <a:t> 1 year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58F3F3D-1AD1-41BE-8165-699DE0F03F41}"/>
              </a:ext>
            </a:extLst>
          </p:cNvPr>
          <p:cNvCxnSpPr/>
          <p:nvPr/>
        </p:nvCxnSpPr>
        <p:spPr>
          <a:xfrm flipH="1" flipV="1">
            <a:off x="6473308" y="3550024"/>
            <a:ext cx="1615340" cy="299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89AFF5-6FD3-4E65-A248-2FB7141225C0}"/>
              </a:ext>
            </a:extLst>
          </p:cNvPr>
          <p:cNvCxnSpPr/>
          <p:nvPr/>
        </p:nvCxnSpPr>
        <p:spPr>
          <a:xfrm flipH="1" flipV="1">
            <a:off x="4314339" y="3642014"/>
            <a:ext cx="1712539" cy="299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2ECC20DB-D969-49C9-AF80-922A47B4E7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16889" y="5190259"/>
            <a:ext cx="1150860" cy="153831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F265B57-257D-4A91-B05E-838A27BEBCAB}"/>
              </a:ext>
            </a:extLst>
          </p:cNvPr>
          <p:cNvSpPr txBox="1"/>
          <p:nvPr/>
        </p:nvSpPr>
        <p:spPr>
          <a:xfrm>
            <a:off x="1997067" y="1645155"/>
            <a:ext cx="2319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WWI.FBI:KIDNAPPING</a:t>
            </a:r>
          </a:p>
          <a:p>
            <a:r>
              <a:rPr lang="en-US" b="1" strike="sngStrike" dirty="0"/>
              <a:t>Wieland </a:t>
            </a:r>
            <a:r>
              <a:rPr lang="en-US" b="1" strike="sngStrike" dirty="0" err="1"/>
              <a:t>Montir</a:t>
            </a:r>
            <a:endParaRPr lang="en-US" b="1" strike="sngStrike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DF0C3609-E85C-4974-90F8-2E777014DD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610" y="2207563"/>
            <a:ext cx="765305" cy="4304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3C8495E-9780-43EB-95DC-32FF16A87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29" y="1523735"/>
            <a:ext cx="531485" cy="82675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76B5093-E2E2-4411-B341-DB96BDC9CEC1}"/>
              </a:ext>
            </a:extLst>
          </p:cNvPr>
          <p:cNvSpPr txBox="1"/>
          <p:nvPr/>
        </p:nvSpPr>
        <p:spPr>
          <a:xfrm>
            <a:off x="4820283" y="1070386"/>
            <a:ext cx="166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HORSE DICK</a:t>
            </a:r>
          </a:p>
        </p:txBody>
      </p:sp>
    </p:spTree>
    <p:extLst>
      <p:ext uri="{BB962C8B-B14F-4D97-AF65-F5344CB8AC3E}">
        <p14:creationId xmlns:p14="http://schemas.microsoft.com/office/powerpoint/2010/main" val="230326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453</Words>
  <Application>Microsoft Office PowerPoint</Application>
  <PresentationFormat>Widescreen</PresentationFormat>
  <Paragraphs>124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Custom-tc-cen08</dc:creator>
  <cp:lastModifiedBy>Custom-tc-cen08</cp:lastModifiedBy>
  <cp:revision>10</cp:revision>
  <dcterms:created xsi:type="dcterms:W3CDTF">2023-06-13T21:14:31Z</dcterms:created>
  <dcterms:modified xsi:type="dcterms:W3CDTF">2023-06-13T22:26:44Z</dcterms:modified>
</cp:coreProperties>
</file>